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668" r:id="rId2"/>
    <p:sldMasterId id="2147483957" r:id="rId3"/>
    <p:sldMasterId id="2147483987" r:id="rId4"/>
    <p:sldMasterId id="2147484022" r:id="rId5"/>
    <p:sldMasterId id="2147484033" r:id="rId6"/>
    <p:sldMasterId id="2147484047" r:id="rId7"/>
  </p:sldMasterIdLst>
  <p:notesMasterIdLst>
    <p:notesMasterId r:id="rId19"/>
  </p:notesMasterIdLst>
  <p:sldIdLst>
    <p:sldId id="2074" r:id="rId8"/>
    <p:sldId id="258" r:id="rId9"/>
    <p:sldId id="2327" r:id="rId10"/>
    <p:sldId id="2243" r:id="rId11"/>
    <p:sldId id="2305" r:id="rId12"/>
    <p:sldId id="2328" r:id="rId13"/>
    <p:sldId id="2306" r:id="rId14"/>
    <p:sldId id="2307" r:id="rId15"/>
    <p:sldId id="2329" r:id="rId16"/>
    <p:sldId id="2308" r:id="rId17"/>
    <p:sldId id="230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74843" autoAdjust="0"/>
  </p:normalViewPr>
  <p:slideViewPr>
    <p:cSldViewPr snapToGrid="0">
      <p:cViewPr varScale="1">
        <p:scale>
          <a:sx n="64" d="100"/>
          <a:sy n="64" d="100"/>
        </p:scale>
        <p:origin x="1421"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ranklin Gothic Book" panose="020B0503020102020204" pitchFamily="34" charset="0"/>
              </a:defRPr>
            </a:lvl1pPr>
          </a:lstStyle>
          <a:p>
            <a:r>
              <a:rPr lang="en-US" dirty="0"/>
              <a:t>Teach Like a Champion</a:t>
            </a:r>
            <a:br>
              <a:rPr lang="en-US" dirty="0"/>
            </a:br>
            <a:r>
              <a:rPr lang="en-US" dirty="0"/>
              <a:t>Facilitator Notes</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ranklin Gothic Book" panose="020B0503020102020204" pitchFamily="34" charset="0"/>
              </a:defRPr>
            </a:lvl1pPr>
          </a:lstStyle>
          <a:p>
            <a:fld id="{F0C9B087-020C-4326-8E26-6DE2B6D0A276}" type="datetimeFigureOut">
              <a:rPr lang="en-US" smtClean="0"/>
              <a:pPr/>
              <a:t>5/13/2022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Facilitator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4B919-7DE1-4631-AF41-7AEB4B451F98}" type="slidenum">
              <a:rPr lang="en-US" smtClean="0"/>
              <a:t>‹#›</a:t>
            </a:fld>
            <a:endParaRPr lang="en-US"/>
          </a:p>
        </p:txBody>
      </p:sp>
    </p:spTree>
    <p:extLst>
      <p:ext uri="{BB962C8B-B14F-4D97-AF65-F5344CB8AC3E}">
        <p14:creationId xmlns:p14="http://schemas.microsoft.com/office/powerpoint/2010/main" val="39368005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100" b="0" kern="1200">
        <a:solidFill>
          <a:schemeClr val="tx1"/>
        </a:solidFill>
        <a:latin typeface="Franklin Gothic Book" panose="020B0503020102020204" pitchFamily="34" charset="0"/>
        <a:ea typeface="+mn-ea"/>
        <a:cs typeface="+mn-cs"/>
      </a:defRPr>
    </a:lvl1pPr>
    <a:lvl2pPr marL="628650" indent="-171450" algn="l" defTabSz="914400" rtl="0" eaLnBrk="1" latinLnBrk="0" hangingPunct="1">
      <a:buFont typeface="Wingdings" panose="05000000000000000000" pitchFamily="2" charset="2"/>
      <a:buChar char="§"/>
      <a:defRPr sz="1100" b="0" kern="1200">
        <a:solidFill>
          <a:schemeClr val="tx1"/>
        </a:solidFill>
        <a:latin typeface="Franklin Gothic Book" panose="020B0503020102020204" pitchFamily="34" charset="0"/>
        <a:ea typeface="+mn-ea"/>
        <a:cs typeface="+mn-cs"/>
      </a:defRPr>
    </a:lvl2pPr>
    <a:lvl3pPr marL="1085850" indent="-171450" algn="l" defTabSz="914400" rtl="0" eaLnBrk="1" latinLnBrk="0" hangingPunct="1">
      <a:buFont typeface="Wingdings" panose="05000000000000000000" pitchFamily="2" charset="2"/>
      <a:buChar char="§"/>
      <a:defRPr sz="1100" b="0" kern="1200">
        <a:solidFill>
          <a:schemeClr val="tx1"/>
        </a:solidFill>
        <a:latin typeface="Franklin Gothic Book" panose="020B0503020102020204" pitchFamily="34" charset="0"/>
        <a:ea typeface="+mn-ea"/>
        <a:cs typeface="+mn-cs"/>
      </a:defRPr>
    </a:lvl3pPr>
    <a:lvl4pPr marL="1543050" indent="-171450" algn="l" defTabSz="914400" rtl="0" eaLnBrk="1" latinLnBrk="0" hangingPunct="1">
      <a:buFont typeface="Wingdings" panose="05000000000000000000" pitchFamily="2" charset="2"/>
      <a:buChar char="§"/>
      <a:defRPr sz="1100" b="0" kern="1200">
        <a:solidFill>
          <a:schemeClr val="tx1"/>
        </a:solidFill>
        <a:latin typeface="Franklin Gothic Book" panose="020B0503020102020204" pitchFamily="34" charset="0"/>
        <a:ea typeface="+mn-ea"/>
        <a:cs typeface="+mn-cs"/>
      </a:defRPr>
    </a:lvl4pPr>
    <a:lvl5pPr marL="2000250" indent="-171450" algn="l" defTabSz="914400" rtl="0" eaLnBrk="1" latinLnBrk="0" hangingPunct="1">
      <a:buFont typeface="Wingdings" panose="05000000000000000000" pitchFamily="2" charset="2"/>
      <a:buChar char="§"/>
      <a:defRPr sz="11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79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a:t>
            </a:r>
            <a:r>
              <a:rPr lang="en-US" b="1" i="0" dirty="0" err="1">
                <a:solidFill>
                  <a:srgbClr val="23313B"/>
                </a:solidFill>
                <a:effectLst/>
                <a:latin typeface="Helvetica Neue"/>
              </a:rPr>
              <a:t>EA.ShowCall.GRM.'Take</a:t>
            </a:r>
            <a:r>
              <a:rPr lang="en-US" b="1" i="0" dirty="0">
                <a:solidFill>
                  <a:srgbClr val="23313B"/>
                </a:solidFill>
                <a:effectLst/>
                <a:latin typeface="Helvetica Neue"/>
              </a:rPr>
              <a:t> and Reveal montage.'Clip2461</a:t>
            </a: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800" b="0" kern="1200" dirty="0">
                <a:solidFill>
                  <a:schemeClr val="tx1"/>
                </a:solidFill>
                <a:effectLst/>
                <a:latin typeface="Franklin Gothic Book" panose="020B0503020102020204" pitchFamily="34" charset="0"/>
                <a:ea typeface="+mn-ea"/>
                <a:cs typeface="+mn-cs"/>
              </a:rPr>
              <a:t>In this clip, we see  multiple teachers </a:t>
            </a:r>
            <a:r>
              <a:rPr lang="en-US" sz="800" b="0" i="0" kern="1200" dirty="0">
                <a:solidFill>
                  <a:schemeClr val="tx1"/>
                </a:solidFill>
                <a:effectLst/>
                <a:latin typeface="Franklin Gothic Book" panose="020B0503020102020204" pitchFamily="34" charset="0"/>
                <a:ea typeface="+mn-ea"/>
                <a:cs typeface="+mn-cs"/>
              </a:rPr>
              <a:t>“Take” (the moment when we take a student’s work to Show Call and the “Reveal” (the moment when we show student work to the class.</a:t>
            </a:r>
          </a:p>
          <a:p>
            <a:pPr marL="457200" marR="0" lvl="1" indent="0" algn="l" defTabSz="914400" rtl="0" eaLnBrk="1" fontAlgn="auto" latinLnBrk="0" hangingPunct="1">
              <a:lnSpc>
                <a:spcPct val="100000"/>
              </a:lnSpc>
              <a:spcBef>
                <a:spcPts val="0"/>
              </a:spcBef>
              <a:spcAft>
                <a:spcPts val="0"/>
              </a:spcAft>
              <a:buClrTx/>
              <a:buSzTx/>
              <a:buNone/>
              <a:tabLst/>
              <a:defRPr/>
            </a:pPr>
            <a:endParaRPr lang="en-US" sz="800" b="0"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r>
              <a:rPr lang="en-US" sz="1100" b="1" kern="1200" dirty="0">
                <a:solidFill>
                  <a:schemeClr val="tx1"/>
                </a:solidFill>
                <a:effectLst/>
                <a:latin typeface="Franklin Gothic Book" panose="020B0503020102020204" pitchFamily="34" charset="0"/>
                <a:ea typeface="+mn-ea"/>
                <a:cs typeface="+mn-cs"/>
              </a:rPr>
              <a:t>Alternative Framing Questions: </a:t>
            </a:r>
          </a:p>
          <a:p>
            <a:pPr marL="628650" lvl="1" indent="-171450"/>
            <a:r>
              <a:rPr lang="en-US" sz="1100" b="0" kern="1200" dirty="0">
                <a:solidFill>
                  <a:schemeClr val="tx1"/>
                </a:solidFill>
                <a:effectLst/>
                <a:latin typeface="Franklin Gothic Book" panose="020B0503020102020204" pitchFamily="34" charset="0"/>
                <a:ea typeface="+mn-ea"/>
                <a:cs typeface="+mn-cs"/>
              </a:rPr>
              <a:t>What are some key take-aways when planning your take?</a:t>
            </a:r>
          </a:p>
          <a:p>
            <a:pPr marL="628650" lvl="1" indent="-171450"/>
            <a:r>
              <a:rPr lang="en-US" sz="1100" b="0" kern="1200" dirty="0">
                <a:solidFill>
                  <a:schemeClr val="tx1"/>
                </a:solidFill>
                <a:effectLst/>
                <a:latin typeface="Franklin Gothic Book" panose="020B0503020102020204" pitchFamily="34" charset="0"/>
                <a:ea typeface="+mn-ea"/>
                <a:cs typeface="+mn-cs"/>
              </a:rPr>
              <a:t>What are some take-aways when planning your reveal?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endParaRPr lang="en-US" sz="240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67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Take and Reveal:</a:t>
            </a:r>
          </a:p>
          <a:p>
            <a:pPr marL="628650" lvl="1" indent="-171450"/>
            <a:r>
              <a:rPr lang="en-US" sz="1100" b="1" u="sng" kern="1200" dirty="0">
                <a:solidFill>
                  <a:schemeClr val="tx1"/>
                </a:solidFill>
                <a:effectLst/>
                <a:latin typeface="Franklin Gothic Book" panose="020B0503020102020204" pitchFamily="34" charset="0"/>
                <a:ea typeface="+mn-ea"/>
                <a:cs typeface="+mn-cs"/>
              </a:rPr>
              <a:t>The Take: </a:t>
            </a:r>
          </a:p>
          <a:p>
            <a:pPr marL="1085850" lvl="2" indent="-171450"/>
            <a:r>
              <a:rPr lang="en-US" sz="1100" b="0" u="none" kern="1200" dirty="0">
                <a:solidFill>
                  <a:schemeClr val="tx1"/>
                </a:solidFill>
                <a:effectLst/>
                <a:latin typeface="Franklin Gothic Book" panose="020B0503020102020204" pitchFamily="34" charset="0"/>
                <a:ea typeface="+mn-ea"/>
                <a:cs typeface="+mn-cs"/>
              </a:rPr>
              <a:t>The first clip the teacher simply says “Do you mind?” conveying a calm sense of normalcy.  </a:t>
            </a:r>
          </a:p>
          <a:p>
            <a:pPr marL="1085850" lvl="2" indent="-171450"/>
            <a:r>
              <a:rPr lang="en-US" sz="1100" b="0" u="none" kern="1200" dirty="0">
                <a:solidFill>
                  <a:schemeClr val="tx1"/>
                </a:solidFill>
                <a:effectLst/>
                <a:latin typeface="Franklin Gothic Book" panose="020B0503020102020204" pitchFamily="34" charset="0"/>
                <a:ea typeface="+mn-ea"/>
                <a:cs typeface="+mn-cs"/>
              </a:rPr>
              <a:t>In the second clip we see the teacher, Natasha,  take 3 separate papers as she circulates. She does not speak but looks admiringly at the papers and the students barely move emphasizing the normalcy of the act.  This is a regular everyday routine. </a:t>
            </a:r>
          </a:p>
          <a:p>
            <a:pPr marL="1085850" lvl="2" indent="-171450"/>
            <a:r>
              <a:rPr lang="en-US" sz="1100" b="0" u="none" kern="1200" dirty="0">
                <a:solidFill>
                  <a:schemeClr val="tx1"/>
                </a:solidFill>
                <a:effectLst/>
                <a:latin typeface="Franklin Gothic Book" panose="020B0503020102020204" pitchFamily="34" charset="0"/>
                <a:ea typeface="+mn-ea"/>
                <a:cs typeface="+mn-cs"/>
              </a:rPr>
              <a:t>In the third clip we see Maggie ask a student if she may share the work.  Maggie crouches down to the student’s eye level to whisper as she shares her purpose, “Do you mind if I share your work so we can revise it a little?’</a:t>
            </a:r>
          </a:p>
          <a:p>
            <a:pPr marL="628650" lvl="1" indent="-171450"/>
            <a:r>
              <a:rPr lang="en-US" sz="1100" b="1" u="sng" kern="1200" dirty="0">
                <a:solidFill>
                  <a:schemeClr val="tx1"/>
                </a:solidFill>
                <a:effectLst/>
                <a:latin typeface="Franklin Gothic Book" panose="020B0503020102020204" pitchFamily="34" charset="0"/>
                <a:ea typeface="+mn-ea"/>
                <a:cs typeface="+mn-cs"/>
              </a:rPr>
              <a:t>Reveal</a:t>
            </a:r>
            <a:r>
              <a:rPr lang="en-US" sz="1100" b="1" u="none" kern="1200" dirty="0">
                <a:solidFill>
                  <a:schemeClr val="tx1"/>
                </a:solidFill>
                <a:effectLst/>
                <a:latin typeface="Franklin Gothic Book" panose="020B0503020102020204" pitchFamily="34" charset="0"/>
                <a:ea typeface="+mn-ea"/>
                <a:cs typeface="+mn-cs"/>
              </a:rPr>
              <a:t>:  </a:t>
            </a:r>
          </a:p>
          <a:p>
            <a:pPr marL="1085850" lvl="2" indent="-171450"/>
            <a:r>
              <a:rPr lang="en-US" sz="1100" b="0" u="none" kern="1200" dirty="0">
                <a:solidFill>
                  <a:schemeClr val="tx1"/>
                </a:solidFill>
                <a:effectLst/>
                <a:latin typeface="Franklin Gothic Book" panose="020B0503020102020204" pitchFamily="34" charset="0"/>
                <a:ea typeface="+mn-ea"/>
                <a:cs typeface="+mn-cs"/>
              </a:rPr>
              <a:t>Maggie’s reveal feels positive.   She shares her rationale, “I saw many of us doing this,” and then introduces the revision task. As she shares the student’s response she celebrates the student, his willingness to share with the words “graciously agreed  . . “ followed by a prop. </a:t>
            </a:r>
          </a:p>
          <a:p>
            <a:pPr marL="1085850" lvl="2" indent="-171450"/>
            <a:r>
              <a:rPr lang="en-US" sz="1100" b="0" u="none" kern="1200" dirty="0">
                <a:solidFill>
                  <a:schemeClr val="tx1"/>
                </a:solidFill>
                <a:effectLst/>
                <a:latin typeface="Franklin Gothic Book" panose="020B0503020102020204" pitchFamily="34" charset="0"/>
                <a:ea typeface="+mn-ea"/>
                <a:cs typeface="+mn-cs"/>
              </a:rPr>
              <a:t>In the second reveal example, the teacher conveys positivity when revealing work to be revised.  “It’s pretty good right now, how can we make it even better?”</a:t>
            </a:r>
          </a:p>
          <a:p>
            <a:pPr marL="1085850" lvl="2" indent="-171450"/>
            <a:r>
              <a:rPr lang="en-US" sz="1100" b="0" u="none" kern="1200" dirty="0">
                <a:solidFill>
                  <a:schemeClr val="tx1"/>
                </a:solidFill>
                <a:effectLst/>
                <a:latin typeface="Franklin Gothic Book" panose="020B0503020102020204" pitchFamily="34" charset="0"/>
                <a:ea typeface="+mn-ea"/>
                <a:cs typeface="+mn-cs"/>
              </a:rPr>
              <a:t>In the final clip Rousseau celebrates student work with a quick request, “snap it up for . . .”  He then shares 2 pieces of student work and introduces the task to figure out which one is stronger.  The celebration at the start messages to students the value seen in their work.  </a:t>
            </a:r>
          </a:p>
          <a:p>
            <a:pPr marL="457200" lvl="1" indent="0">
              <a:buNone/>
            </a:pPr>
            <a:endParaRPr lang="en-US" sz="1100" b="0" u="none"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Culture of Error</a:t>
            </a:r>
          </a:p>
          <a:p>
            <a:pPr marL="628650" lvl="1" indent="-171450"/>
            <a:endParaRPr lang="en-US" sz="1100" b="0" i="0" kern="1200" dirty="0">
              <a:solidFill>
                <a:schemeClr val="tx1"/>
              </a:solidFill>
              <a:effectLst/>
              <a:latin typeface="Franklin Gothic Book" panose="020B0503020102020204" pitchFamily="34" charset="0"/>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3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0D4B919-7DE1-4631-AF41-7AEB4B451F98}" type="slidenum">
              <a:rPr lang="en-US" smtClean="0"/>
              <a:t>2</a:t>
            </a:fld>
            <a:endParaRPr lang="en-US"/>
          </a:p>
        </p:txBody>
      </p:sp>
    </p:spTree>
    <p:extLst>
      <p:ext uri="{BB962C8B-B14F-4D97-AF65-F5344CB8AC3E}">
        <p14:creationId xmlns:p14="http://schemas.microsoft.com/office/powerpoint/2010/main" val="327633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6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RC.ShowCall.Gr6.Wright.’Describe the role of the Receiver.’Clip3414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800" b="0" kern="1200" dirty="0">
                <a:solidFill>
                  <a:schemeClr val="tx1"/>
                </a:solidFill>
                <a:effectLst/>
                <a:latin typeface="Franklin Gothic Book" panose="020B0503020102020204" pitchFamily="34" charset="0"/>
                <a:ea typeface="+mn-ea"/>
                <a:cs typeface="+mn-cs"/>
              </a:rPr>
              <a:t>In this clip, Sarah Wright leads a lesson from the unit for </a:t>
            </a:r>
            <a:r>
              <a:rPr lang="en-US" sz="800" b="0" i="1" kern="1200" dirty="0">
                <a:solidFill>
                  <a:schemeClr val="tx1"/>
                </a:solidFill>
                <a:effectLst/>
                <a:latin typeface="Franklin Gothic Book" panose="020B0503020102020204" pitchFamily="34" charset="0"/>
                <a:ea typeface="+mn-ea"/>
                <a:cs typeface="+mn-cs"/>
              </a:rPr>
              <a:t>The Giver</a:t>
            </a:r>
            <a:r>
              <a:rPr lang="en-US" sz="800" b="0" i="0" kern="1200" dirty="0">
                <a:solidFill>
                  <a:schemeClr val="tx1"/>
                </a:solidFill>
                <a:effectLst/>
                <a:latin typeface="Franklin Gothic Book" panose="020B0503020102020204" pitchFamily="34" charset="0"/>
                <a:ea typeface="+mn-ea"/>
                <a:cs typeface="+mn-cs"/>
              </a:rPr>
              <a:t>, by Lois Lowry,</a:t>
            </a:r>
            <a:r>
              <a:rPr lang="en-US" sz="800" b="0" i="1" kern="1200" dirty="0">
                <a:solidFill>
                  <a:schemeClr val="tx1"/>
                </a:solidFill>
                <a:effectLst/>
                <a:latin typeface="Franklin Gothic Book" panose="020B0503020102020204" pitchFamily="34" charset="0"/>
                <a:ea typeface="+mn-ea"/>
                <a:cs typeface="+mn-cs"/>
              </a:rPr>
              <a:t> </a:t>
            </a:r>
            <a:r>
              <a:rPr lang="en-US" sz="800" b="0" kern="1200" dirty="0">
                <a:solidFill>
                  <a:schemeClr val="tx1"/>
                </a:solidFill>
                <a:effectLst/>
                <a:latin typeface="Franklin Gothic Book" panose="020B0503020102020204" pitchFamily="34" charset="0"/>
                <a:ea typeface="+mn-ea"/>
                <a:cs typeface="+mn-cs"/>
              </a:rPr>
              <a:t>with a sixth-grade class in Chattanooga, TN.</a:t>
            </a:r>
          </a:p>
          <a:p>
            <a:pPr marL="628650" marR="0" lvl="1" indent="-171450" algn="l" defTabSz="914400" rtl="0" eaLnBrk="1" fontAlgn="auto" latinLnBrk="0" hangingPunct="1">
              <a:lnSpc>
                <a:spcPct val="100000"/>
              </a:lnSpc>
              <a:spcBef>
                <a:spcPts val="0"/>
              </a:spcBef>
              <a:spcAft>
                <a:spcPts val="0"/>
              </a:spcAft>
              <a:buClrTx/>
              <a:buSzTx/>
              <a:tabLst/>
              <a:defRPr/>
            </a:pPr>
            <a:r>
              <a:rPr lang="en-US" sz="800" b="0" kern="1200" dirty="0">
                <a:solidFill>
                  <a:schemeClr val="tx1"/>
                </a:solidFill>
                <a:effectLst/>
                <a:latin typeface="Franklin Gothic Book" panose="020B0503020102020204" pitchFamily="34" charset="0"/>
                <a:ea typeface="+mn-ea"/>
                <a:cs typeface="+mn-cs"/>
              </a:rPr>
              <a:t>Sarah is teaching Lesson 11, and students are analyzing how Jonas feels as he prepares to meet The Receiver. </a:t>
            </a: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Sarah build a Culture of Error?</a:t>
            </a:r>
          </a:p>
          <a:p>
            <a:pPr marL="0" lvl="0" indent="0">
              <a:buNone/>
            </a:pP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endParaRPr lang="en-US" sz="240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03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Show Call:</a:t>
            </a:r>
          </a:p>
          <a:p>
            <a:pPr lvl="1"/>
            <a:r>
              <a:rPr lang="en-US" sz="1100" b="1" u="none" kern="1200" dirty="0">
                <a:solidFill>
                  <a:schemeClr val="tx1"/>
                </a:solidFill>
                <a:effectLst/>
                <a:latin typeface="Franklin Gothic Book" panose="020B0503020102020204" pitchFamily="34" charset="0"/>
                <a:ea typeface="+mn-ea"/>
                <a:cs typeface="+mn-cs"/>
              </a:rPr>
              <a:t>Show Call is an entry point to discussion: </a:t>
            </a:r>
            <a:r>
              <a:rPr lang="en-US" sz="1100" b="0" kern="1200" dirty="0">
                <a:solidFill>
                  <a:schemeClr val="tx1"/>
                </a:solidFill>
                <a:effectLst/>
                <a:latin typeface="Franklin Gothic Book" panose="020B0503020102020204" pitchFamily="34" charset="0"/>
                <a:ea typeface="+mn-ea"/>
                <a:cs typeface="+mn-cs"/>
              </a:rPr>
              <a:t>Sarah reads a student’s unfinished response and asks the class to help finish the thinking. Having a shared visual reference to student work supports a deeper discussion grounded in specific details. </a:t>
            </a:r>
          </a:p>
          <a:p>
            <a:pPr lvl="1"/>
            <a:r>
              <a:rPr lang="en-US" sz="1100" b="1" u="none" kern="1200" dirty="0">
                <a:solidFill>
                  <a:schemeClr val="tx1"/>
                </a:solidFill>
                <a:effectLst/>
                <a:latin typeface="Franklin Gothic Book" panose="020B0503020102020204" pitchFamily="34" charset="0"/>
                <a:ea typeface="+mn-ea"/>
                <a:cs typeface="+mn-cs"/>
              </a:rPr>
              <a:t>Emphasizes positivity and teamwork: </a:t>
            </a:r>
            <a:r>
              <a:rPr lang="en-US" sz="1100" b="0" u="none" kern="1200" dirty="0">
                <a:solidFill>
                  <a:schemeClr val="tx1"/>
                </a:solidFill>
                <a:effectLst/>
                <a:latin typeface="Franklin Gothic Book" panose="020B0503020102020204" pitchFamily="34" charset="0"/>
                <a:ea typeface="+mn-ea"/>
                <a:cs typeface="+mn-cs"/>
              </a:rPr>
              <a:t>Takes </a:t>
            </a:r>
            <a:r>
              <a:rPr lang="en-US" sz="1100" b="0" kern="1200" dirty="0">
                <a:solidFill>
                  <a:schemeClr val="tx1"/>
                </a:solidFill>
                <a:effectLst/>
                <a:latin typeface="Franklin Gothic Book" panose="020B0503020102020204" pitchFamily="34" charset="0"/>
                <a:ea typeface="+mn-ea"/>
                <a:cs typeface="+mn-cs"/>
              </a:rPr>
              <a:t>“Corian has us started…” - not “Corian didn’t finish.” “We are going to help Corian finish his answer.” Sarah uses “we” instead of “you” or “I.” </a:t>
            </a:r>
          </a:p>
          <a:p>
            <a:pPr lvl="1"/>
            <a:r>
              <a:rPr lang="en-US" sz="1100" b="1" u="none" kern="1200" dirty="0">
                <a:solidFill>
                  <a:schemeClr val="tx1"/>
                </a:solidFill>
                <a:effectLst/>
                <a:latin typeface="Franklin Gothic Book" panose="020B0503020102020204" pitchFamily="34" charset="0"/>
                <a:ea typeface="+mn-ea"/>
                <a:cs typeface="+mn-cs"/>
              </a:rPr>
              <a:t>Culture of Error: </a:t>
            </a:r>
            <a:r>
              <a:rPr lang="en-US" sz="1100" b="0" kern="1200" dirty="0">
                <a:solidFill>
                  <a:schemeClr val="tx1"/>
                </a:solidFill>
                <a:effectLst/>
                <a:latin typeface="Franklin Gothic Book" panose="020B0503020102020204" pitchFamily="34" charset="0"/>
                <a:ea typeface="+mn-ea"/>
                <a:cs typeface="+mn-cs"/>
              </a:rPr>
              <a:t>She also shows emotional constancy - she treats this as completely normal. Corian’s work is an opportunity for the class to learn together.</a:t>
            </a:r>
          </a:p>
          <a:p>
            <a:pPr lvl="1"/>
            <a:r>
              <a:rPr lang="en-US" sz="1100" b="1" u="none" kern="1200" dirty="0">
                <a:solidFill>
                  <a:schemeClr val="tx1"/>
                </a:solidFill>
                <a:effectLst/>
                <a:latin typeface="Franklin Gothic Book" panose="020B0503020102020204" pitchFamily="34" charset="0"/>
                <a:ea typeface="+mn-ea"/>
                <a:cs typeface="+mn-cs"/>
              </a:rPr>
              <a:t>Opportunity for revision: </a:t>
            </a:r>
            <a:r>
              <a:rPr lang="en-US" sz="1100" b="0" kern="1200" dirty="0">
                <a:solidFill>
                  <a:schemeClr val="tx1"/>
                </a:solidFill>
                <a:effectLst/>
                <a:latin typeface="Franklin Gothic Book" panose="020B0503020102020204" pitchFamily="34" charset="0"/>
                <a:ea typeface="+mn-ea"/>
                <a:cs typeface="+mn-cs"/>
              </a:rPr>
              <a:t>Sarah  reveals that “some students are getting this down” - highlighting that many students were struggling with this question and giving them another chance to work through it. She also </a:t>
            </a:r>
            <a:r>
              <a:rPr lang="en-US" sz="1100" b="0" u="none" kern="1200" dirty="0">
                <a:solidFill>
                  <a:schemeClr val="tx1"/>
                </a:solidFill>
                <a:effectLst/>
                <a:latin typeface="Franklin Gothic Book" panose="020B0503020102020204" pitchFamily="34" charset="0"/>
                <a:ea typeface="+mn-ea"/>
                <a:cs typeface="+mn-cs"/>
              </a:rPr>
              <a:t>offers a push for those who were already there (</a:t>
            </a:r>
            <a:r>
              <a:rPr lang="en-US" sz="1100" b="0" kern="1200" dirty="0">
                <a:solidFill>
                  <a:schemeClr val="tx1"/>
                </a:solidFill>
                <a:effectLst/>
                <a:latin typeface="Franklin Gothic Book" panose="020B0503020102020204" pitchFamily="34" charset="0"/>
                <a:ea typeface="+mn-ea"/>
                <a:cs typeface="+mn-cs"/>
              </a:rPr>
              <a:t>“Some students are ready to add on to this”) to push the group to expand and elaborate on each other’s thinking.</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Culture of Error</a:t>
            </a:r>
          </a:p>
          <a:p>
            <a:pPr marL="628650" lvl="1" indent="-171450"/>
            <a:r>
              <a:rPr lang="en-US" sz="1100" b="0" i="0" kern="1200" dirty="0">
                <a:solidFill>
                  <a:schemeClr val="tx1"/>
                </a:solidFill>
                <a:effectLst/>
                <a:latin typeface="Franklin Gothic Book" panose="020B0503020102020204" pitchFamily="34" charset="0"/>
                <a:ea typeface="+mn-ea"/>
                <a:cs typeface="+mn-cs"/>
              </a:rPr>
              <a:t>Writing and Discussion</a:t>
            </a:r>
          </a:p>
          <a:p>
            <a:pPr marL="457200" lvl="1" indent="0">
              <a:buNone/>
            </a:pPr>
            <a:endParaRPr lang="en-US" sz="1100" b="0" i="0"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r>
              <a:rPr lang="en-US" sz="1100" b="1" i="0" kern="1200" dirty="0">
                <a:solidFill>
                  <a:schemeClr val="tx1"/>
                </a:solidFill>
                <a:effectLst/>
                <a:latin typeface="Franklin Gothic Book" panose="020B0503020102020204" pitchFamily="34" charset="0"/>
                <a:ea typeface="+mn-ea"/>
                <a:cs typeface="+mn-cs"/>
              </a:rPr>
              <a:t>FAQs:</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i="0" kern="1200" dirty="0">
                <a:solidFill>
                  <a:schemeClr val="tx1"/>
                </a:solidFill>
                <a:effectLst/>
                <a:latin typeface="Franklin Gothic Book" panose="020B0503020102020204" pitchFamily="34" charset="0"/>
                <a:ea typeface="+mn-ea"/>
                <a:cs typeface="+mn-cs"/>
              </a:rPr>
              <a:t>How does Sarah build a culture where students feel comfortable participating?</a:t>
            </a:r>
          </a:p>
          <a:p>
            <a:pPr marL="1085850" marR="0" lvl="2" indent="-171450" algn="l" defTabSz="914400" rtl="0" eaLnBrk="1" fontAlgn="auto" latinLnBrk="0" hangingPunct="1">
              <a:lnSpc>
                <a:spcPct val="100000"/>
              </a:lnSpc>
              <a:spcBef>
                <a:spcPts val="0"/>
              </a:spcBef>
              <a:spcAft>
                <a:spcPts val="0"/>
              </a:spcAft>
              <a:buClrTx/>
              <a:buSzTx/>
              <a:tabLst/>
              <a:defRPr/>
            </a:pPr>
            <a:r>
              <a:rPr lang="en-US" sz="1100" b="0" i="0" kern="1200" dirty="0">
                <a:solidFill>
                  <a:schemeClr val="tx1"/>
                </a:solidFill>
                <a:effectLst/>
                <a:latin typeface="Franklin Gothic Book" panose="020B0503020102020204" pitchFamily="34" charset="0"/>
                <a:ea typeface="+mn-ea"/>
                <a:cs typeface="+mn-cs"/>
              </a:rPr>
              <a:t>If Show Call is new in a classroom, you might consider starting by showing only exemplary work to establish a culture of sharing and celebrating student work, then gradually work towards Show Calling an “almost-there” answer for revision. It is important that both the “Take” (the moment when we take a student’s work to Show Call and the “Reveal” (the moment when we show student work to the class) are warm and positively framed.</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5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10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a:t>
            </a:r>
            <a:r>
              <a:rPr lang="en-US" b="1" i="0" dirty="0">
                <a:solidFill>
                  <a:srgbClr val="23313B"/>
                </a:solidFill>
                <a:effectLst/>
                <a:latin typeface="Helvetica Neue"/>
              </a:rPr>
              <a:t>EA.ShowCall.GR8.Rivera.'Jadis ignored the children.'Clip2961 </a:t>
            </a: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800" b="0" kern="1200" dirty="0">
                <a:solidFill>
                  <a:schemeClr val="tx1"/>
                </a:solidFill>
                <a:effectLst/>
                <a:latin typeface="Franklin Gothic Book" panose="020B0503020102020204" pitchFamily="34" charset="0"/>
                <a:ea typeface="+mn-ea"/>
                <a:cs typeface="+mn-cs"/>
              </a:rPr>
              <a:t>In this clip, Trista Rivera leads a lesson from the unit for </a:t>
            </a:r>
            <a:r>
              <a:rPr lang="en-US" sz="800" b="0" i="1" kern="1200" dirty="0">
                <a:solidFill>
                  <a:schemeClr val="tx1"/>
                </a:solidFill>
                <a:effectLst/>
                <a:latin typeface="Franklin Gothic Book" panose="020B0503020102020204" pitchFamily="34" charset="0"/>
                <a:ea typeface="+mn-ea"/>
                <a:cs typeface="+mn-cs"/>
              </a:rPr>
              <a:t>The Magician’s Nephew</a:t>
            </a:r>
            <a:r>
              <a:rPr lang="en-US" sz="800" b="0" i="0" kern="1200" dirty="0">
                <a:solidFill>
                  <a:schemeClr val="tx1"/>
                </a:solidFill>
                <a:effectLst/>
                <a:latin typeface="Franklin Gothic Book" panose="020B0503020102020204" pitchFamily="34" charset="0"/>
                <a:ea typeface="+mn-ea"/>
                <a:cs typeface="+mn-cs"/>
              </a:rPr>
              <a:t>, by C.S. Lewis,</a:t>
            </a:r>
            <a:r>
              <a:rPr lang="en-US" sz="800" b="0" i="1" kern="1200" dirty="0">
                <a:solidFill>
                  <a:schemeClr val="tx1"/>
                </a:solidFill>
                <a:effectLst/>
                <a:latin typeface="Franklin Gothic Book" panose="020B0503020102020204" pitchFamily="34" charset="0"/>
                <a:ea typeface="+mn-ea"/>
                <a:cs typeface="+mn-cs"/>
              </a:rPr>
              <a:t> </a:t>
            </a:r>
            <a:r>
              <a:rPr lang="en-US" sz="800" b="0" kern="1200" dirty="0">
                <a:solidFill>
                  <a:schemeClr val="tx1"/>
                </a:solidFill>
                <a:effectLst/>
                <a:latin typeface="Franklin Gothic Book" panose="020B0503020102020204" pitchFamily="34" charset="0"/>
                <a:ea typeface="+mn-ea"/>
                <a:cs typeface="+mn-cs"/>
              </a:rPr>
              <a:t>with an eighth-grade class in Chattanooga, TN.</a:t>
            </a:r>
          </a:p>
          <a:p>
            <a:pPr marL="628650" marR="0" lvl="1" indent="-171450" algn="l" defTabSz="914400" rtl="0" eaLnBrk="1" fontAlgn="auto" latinLnBrk="0" hangingPunct="1">
              <a:lnSpc>
                <a:spcPct val="100000"/>
              </a:lnSpc>
              <a:spcBef>
                <a:spcPts val="0"/>
              </a:spcBef>
              <a:spcAft>
                <a:spcPts val="0"/>
              </a:spcAft>
              <a:buClrTx/>
              <a:buSzTx/>
              <a:tabLst/>
              <a:defRPr/>
            </a:pPr>
            <a:r>
              <a:rPr lang="en-US" sz="800" b="0" kern="1200" dirty="0">
                <a:solidFill>
                  <a:schemeClr val="tx1"/>
                </a:solidFill>
                <a:effectLst/>
                <a:latin typeface="Franklin Gothic Book" panose="020B0503020102020204" pitchFamily="34" charset="0"/>
                <a:ea typeface="+mn-ea"/>
                <a:cs typeface="+mn-cs"/>
              </a:rPr>
              <a:t>Students are completing a developmental writing prompt where they add to a partial sentence to show their understanding of the text and to practice using more complex or unfamiliar sentence structures.  Here students are asked to start with the phrase, “Despite being in the presence of Queen </a:t>
            </a:r>
            <a:r>
              <a:rPr lang="en-US" sz="800" b="0" kern="1200" dirty="0" err="1">
                <a:solidFill>
                  <a:schemeClr val="tx1"/>
                </a:solidFill>
                <a:effectLst/>
                <a:latin typeface="Franklin Gothic Book" panose="020B0503020102020204" pitchFamily="34" charset="0"/>
                <a:ea typeface="+mn-ea"/>
                <a:cs typeface="+mn-cs"/>
              </a:rPr>
              <a:t>Jadis</a:t>
            </a:r>
            <a:r>
              <a:rPr lang="en-US" sz="800" b="0" kern="1200" dirty="0">
                <a:solidFill>
                  <a:schemeClr val="tx1"/>
                </a:solidFill>
                <a:effectLst/>
                <a:latin typeface="Franklin Gothic Book" panose="020B0503020102020204" pitchFamily="34" charset="0"/>
                <a:ea typeface="+mn-ea"/>
                <a:cs typeface="+mn-cs"/>
              </a:rPr>
              <a:t>,  . . . “</a:t>
            </a: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What systems has Trista established in her classroom to support effective Show Call?</a:t>
            </a:r>
          </a:p>
          <a:p>
            <a:pPr marL="0" lvl="0" indent="0">
              <a:buNone/>
            </a:pP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100" b="1"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endParaRPr lang="en-US" sz="240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95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Show Call:</a:t>
            </a:r>
          </a:p>
          <a:p>
            <a:pPr lvl="1"/>
            <a:endParaRPr lang="en-US" sz="1100" b="1" u="none" kern="1200" dirty="0">
              <a:solidFill>
                <a:schemeClr val="tx1"/>
              </a:solidFill>
              <a:effectLst/>
              <a:latin typeface="Franklin Gothic Book" panose="020B0503020102020204" pitchFamily="34" charset="0"/>
              <a:ea typeface="+mn-ea"/>
              <a:cs typeface="+mn-cs"/>
            </a:endParaRPr>
          </a:p>
          <a:p>
            <a:pPr lvl="1"/>
            <a:r>
              <a:rPr lang="en-US" sz="1100" b="1" u="none" kern="1200" dirty="0">
                <a:solidFill>
                  <a:schemeClr val="tx1"/>
                </a:solidFill>
                <a:effectLst/>
                <a:latin typeface="Franklin Gothic Book" panose="020B0503020102020204" pitchFamily="34" charset="0"/>
                <a:ea typeface="+mn-ea"/>
                <a:cs typeface="+mn-cs"/>
              </a:rPr>
              <a:t>Show Calls exemplary work: </a:t>
            </a:r>
            <a:r>
              <a:rPr lang="en-US" sz="1100" b="0" u="none" kern="1200" dirty="0">
                <a:solidFill>
                  <a:schemeClr val="tx1"/>
                </a:solidFill>
                <a:effectLst/>
                <a:latin typeface="Franklin Gothic Book" panose="020B0503020102020204" pitchFamily="34" charset="0"/>
                <a:ea typeface="+mn-ea"/>
                <a:cs typeface="+mn-cs"/>
              </a:rPr>
              <a:t>Trista Show Calls </a:t>
            </a:r>
            <a:r>
              <a:rPr lang="en-US" sz="1100" b="0" u="none" kern="1200" dirty="0" err="1">
                <a:solidFill>
                  <a:schemeClr val="tx1"/>
                </a:solidFill>
                <a:effectLst/>
                <a:latin typeface="Franklin Gothic Book" panose="020B0503020102020204" pitchFamily="34" charset="0"/>
                <a:ea typeface="+mn-ea"/>
                <a:cs typeface="+mn-cs"/>
              </a:rPr>
              <a:t>Andrina’s</a:t>
            </a:r>
            <a:r>
              <a:rPr lang="en-US" sz="1100" b="0" u="none" kern="1200" dirty="0">
                <a:solidFill>
                  <a:schemeClr val="tx1"/>
                </a:solidFill>
                <a:effectLst/>
                <a:latin typeface="Franklin Gothic Book" panose="020B0503020102020204" pitchFamily="34" charset="0"/>
                <a:ea typeface="+mn-ea"/>
                <a:cs typeface="+mn-cs"/>
              </a:rPr>
              <a:t> response as a model from which other students can learn.  She honors </a:t>
            </a:r>
            <a:r>
              <a:rPr lang="en-US" sz="1100" b="0" u="none" kern="1200" dirty="0" err="1">
                <a:solidFill>
                  <a:schemeClr val="tx1"/>
                </a:solidFill>
                <a:effectLst/>
                <a:latin typeface="Franklin Gothic Book" panose="020B0503020102020204" pitchFamily="34" charset="0"/>
                <a:ea typeface="+mn-ea"/>
                <a:cs typeface="+mn-cs"/>
              </a:rPr>
              <a:t>Andrina’s</a:t>
            </a:r>
            <a:r>
              <a:rPr lang="en-US" sz="1100" b="0" u="none" kern="1200" dirty="0">
                <a:solidFill>
                  <a:schemeClr val="tx1"/>
                </a:solidFill>
                <a:effectLst/>
                <a:latin typeface="Franklin Gothic Book" panose="020B0503020102020204" pitchFamily="34" charset="0"/>
                <a:ea typeface="+mn-ea"/>
                <a:cs typeface="+mn-cs"/>
              </a:rPr>
              <a:t> work by sharing with the class, so they can learn from it and she asks </a:t>
            </a:r>
            <a:r>
              <a:rPr lang="en-US" sz="1100" b="0" u="none" kern="1200" dirty="0" err="1">
                <a:solidFill>
                  <a:schemeClr val="tx1"/>
                </a:solidFill>
                <a:effectLst/>
                <a:latin typeface="Franklin Gothic Book" panose="020B0503020102020204" pitchFamily="34" charset="0"/>
                <a:ea typeface="+mn-ea"/>
                <a:cs typeface="+mn-cs"/>
              </a:rPr>
              <a:t>Andrina</a:t>
            </a:r>
            <a:r>
              <a:rPr lang="en-US" sz="1100" b="0" u="none" kern="1200" dirty="0">
                <a:solidFill>
                  <a:schemeClr val="tx1"/>
                </a:solidFill>
                <a:effectLst/>
                <a:latin typeface="Franklin Gothic Book" panose="020B0503020102020204" pitchFamily="34" charset="0"/>
                <a:ea typeface="+mn-ea"/>
                <a:cs typeface="+mn-cs"/>
              </a:rPr>
              <a:t> to read it aloud.</a:t>
            </a:r>
            <a:endParaRPr lang="en-US" sz="1100" b="1" u="none" kern="1200" dirty="0">
              <a:solidFill>
                <a:schemeClr val="tx1"/>
              </a:solidFill>
              <a:effectLst/>
              <a:latin typeface="Franklin Gothic Book" panose="020B0503020102020204" pitchFamily="34" charset="0"/>
              <a:ea typeface="+mn-ea"/>
              <a:cs typeface="+mn-cs"/>
            </a:endParaRPr>
          </a:p>
          <a:p>
            <a:pPr lvl="1"/>
            <a:r>
              <a:rPr lang="en-US" sz="1100" b="1" u="none" kern="1200" dirty="0">
                <a:solidFill>
                  <a:schemeClr val="tx1"/>
                </a:solidFill>
                <a:effectLst/>
                <a:latin typeface="Franklin Gothic Book" panose="020B0503020102020204" pitchFamily="34" charset="0"/>
                <a:ea typeface="+mn-ea"/>
                <a:cs typeface="+mn-cs"/>
              </a:rPr>
              <a:t>Increases student think ratio:  </a:t>
            </a:r>
            <a:r>
              <a:rPr lang="en-US" sz="1100" b="0" u="none" kern="1200" dirty="0">
                <a:solidFill>
                  <a:schemeClr val="tx1"/>
                </a:solidFill>
                <a:effectLst/>
                <a:latin typeface="Franklin Gothic Book" panose="020B0503020102020204" pitchFamily="34" charset="0"/>
                <a:ea typeface="+mn-ea"/>
                <a:cs typeface="+mn-cs"/>
              </a:rPr>
              <a:t>Trista asks the students to identify the strengths in </a:t>
            </a:r>
            <a:r>
              <a:rPr lang="en-US" sz="1100" b="0" u="none" kern="1200" dirty="0" err="1">
                <a:solidFill>
                  <a:schemeClr val="tx1"/>
                </a:solidFill>
                <a:effectLst/>
                <a:latin typeface="Franklin Gothic Book" panose="020B0503020102020204" pitchFamily="34" charset="0"/>
                <a:ea typeface="+mn-ea"/>
                <a:cs typeface="+mn-cs"/>
              </a:rPr>
              <a:t>Andrina’s</a:t>
            </a:r>
            <a:r>
              <a:rPr lang="en-US" sz="1100" b="0" u="none" kern="1200" dirty="0">
                <a:solidFill>
                  <a:schemeClr val="tx1"/>
                </a:solidFill>
                <a:effectLst/>
                <a:latin typeface="Franklin Gothic Book" panose="020B0503020102020204" pitchFamily="34" charset="0"/>
                <a:ea typeface="+mn-ea"/>
                <a:cs typeface="+mn-cs"/>
              </a:rPr>
              <a:t> writing, placing the critical analysis on students.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u="none" kern="1200" dirty="0">
                <a:solidFill>
                  <a:schemeClr val="tx1"/>
                </a:solidFill>
                <a:effectLst/>
                <a:latin typeface="Franklin Gothic Book" panose="020B0503020102020204" pitchFamily="34" charset="0"/>
                <a:ea typeface="+mn-ea"/>
                <a:cs typeface="+mn-cs"/>
              </a:rPr>
              <a:t>Opportunity to revise thinking: </a:t>
            </a:r>
            <a:r>
              <a:rPr lang="en-US" sz="1100" b="0" u="none" kern="1200" dirty="0">
                <a:solidFill>
                  <a:schemeClr val="tx1"/>
                </a:solidFill>
                <a:effectLst/>
                <a:latin typeface="Franklin Gothic Book" panose="020B0503020102020204" pitchFamily="34" charset="0"/>
                <a:ea typeface="+mn-ea"/>
                <a:cs typeface="+mn-cs"/>
              </a:rPr>
              <a:t>Trista stamps the key take-away from the discussion stating “She uses this </a:t>
            </a:r>
            <a:r>
              <a:rPr lang="en-US" sz="1100" b="0" i="1" u="none" kern="1200" dirty="0">
                <a:solidFill>
                  <a:schemeClr val="tx1"/>
                </a:solidFill>
                <a:effectLst/>
                <a:latin typeface="Franklin Gothic Book" panose="020B0503020102020204" pitchFamily="34" charset="0"/>
                <a:ea typeface="+mn-ea"/>
                <a:cs typeface="+mn-cs"/>
              </a:rPr>
              <a:t>because</a:t>
            </a:r>
            <a:r>
              <a:rPr lang="en-US" sz="1100" b="0" u="none" kern="1200" dirty="0">
                <a:solidFill>
                  <a:schemeClr val="tx1"/>
                </a:solidFill>
                <a:effectLst/>
                <a:latin typeface="Franklin Gothic Book" panose="020B0503020102020204" pitchFamily="34" charset="0"/>
                <a:ea typeface="+mn-ea"/>
                <a:cs typeface="+mn-cs"/>
              </a:rPr>
              <a:t> to lead her into the explanation of why.”  highlighting what makes  the sentence exemplary. Trista then tasks all students to “tack on the word ‘because’ to explain why  . . .”  giving every student a chance to elaborate their thinking. </a:t>
            </a:r>
          </a:p>
          <a:p>
            <a:pPr lvl="1"/>
            <a:endParaRPr lang="en-US" sz="1100" b="0" u="none"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Revision</a:t>
            </a:r>
          </a:p>
          <a:p>
            <a:pPr marL="628650" lvl="1" indent="-171450"/>
            <a:r>
              <a:rPr lang="en-US" sz="1100" b="0" i="0" kern="1200" dirty="0">
                <a:solidFill>
                  <a:schemeClr val="tx1"/>
                </a:solidFill>
                <a:effectLst/>
                <a:latin typeface="Franklin Gothic Book" panose="020B0503020102020204" pitchFamily="34" charset="0"/>
                <a:ea typeface="+mn-ea"/>
                <a:cs typeface="+mn-cs"/>
              </a:rPr>
              <a:t>Developmental writing</a:t>
            </a:r>
          </a:p>
          <a:p>
            <a:pPr marL="457200" lvl="1" indent="0">
              <a:buNone/>
            </a:pPr>
            <a:endParaRPr lang="en-US" sz="1100" b="0" i="0" kern="1200" dirty="0">
              <a:solidFill>
                <a:schemeClr val="tx1"/>
              </a:solidFill>
              <a:effectLst/>
              <a:latin typeface="Franklin Gothic Book" panose="020B05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r>
              <a:rPr lang="en-US" sz="1100" b="1" i="0" kern="1200" dirty="0">
                <a:solidFill>
                  <a:schemeClr val="tx1"/>
                </a:solidFill>
                <a:effectLst/>
                <a:latin typeface="Franklin Gothic Book" panose="020B0503020102020204" pitchFamily="34" charset="0"/>
                <a:ea typeface="+mn-ea"/>
                <a:cs typeface="+mn-cs"/>
              </a:rPr>
              <a:t>FAQs:</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i="0" kern="1200" dirty="0">
                <a:solidFill>
                  <a:schemeClr val="tx1"/>
                </a:solidFill>
                <a:effectLst/>
                <a:latin typeface="Franklin Gothic Book" panose="020B0503020102020204" pitchFamily="34" charset="0"/>
                <a:ea typeface="+mn-ea"/>
                <a:cs typeface="+mn-cs"/>
              </a:rPr>
              <a:t>How does Trista build a culture where students feel comfortable sharing their work?</a:t>
            </a:r>
          </a:p>
          <a:p>
            <a:pPr marL="1085850" marR="0" lvl="2" indent="-171450" algn="l" defTabSz="914400" rtl="0" eaLnBrk="1" fontAlgn="auto" latinLnBrk="0" hangingPunct="1">
              <a:lnSpc>
                <a:spcPct val="100000"/>
              </a:lnSpc>
              <a:spcBef>
                <a:spcPts val="0"/>
              </a:spcBef>
              <a:spcAft>
                <a:spcPts val="0"/>
              </a:spcAft>
              <a:buClrTx/>
              <a:buSzTx/>
              <a:tabLst/>
              <a:defRPr/>
            </a:pPr>
            <a:r>
              <a:rPr lang="en-US" sz="1100" b="0" i="0" kern="1200" dirty="0">
                <a:solidFill>
                  <a:schemeClr val="tx1"/>
                </a:solidFill>
                <a:effectLst/>
                <a:latin typeface="Franklin Gothic Book" panose="020B0503020102020204" pitchFamily="34" charset="0"/>
                <a:ea typeface="+mn-ea"/>
                <a:cs typeface="+mn-cs"/>
              </a:rPr>
              <a:t>If Show Call is new in a classroom, you might consider starting by showing only exemplary work to establish a culture of sharing and celebrating student work, then gradually work towards Show Calling an “almost-there” answer for revision. It is important that both the “Take” (the moment when we take a student’s work to Show Call and the “Reveal” (the moment when we show student work to the class) are warm and positively framed.</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20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421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mp"/><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mp"/><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mp"/><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mp"/><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45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mage/No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Image/No 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8573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Getting Meta Slide">
    <p:spTree>
      <p:nvGrpSpPr>
        <p:cNvPr id="1" name=""/>
        <p:cNvGrpSpPr/>
        <p:nvPr/>
      </p:nvGrpSpPr>
      <p:grpSpPr>
        <a:xfrm>
          <a:off x="0" y="0"/>
          <a:ext cx="0" cy="0"/>
          <a:chOff x="0" y="0"/>
          <a:chExt cx="0" cy="0"/>
        </a:xfrm>
      </p:grpSpPr>
      <p:pic>
        <p:nvPicPr>
          <p:cNvPr id="13" name="Content Placeholder 3" descr="Screen Clipping">
            <a:extLst>
              <a:ext uri="{FF2B5EF4-FFF2-40B4-BE49-F238E27FC236}">
                <a16:creationId xmlns:a16="http://schemas.microsoft.com/office/drawing/2014/main" id="{1ED3941A-1519-4280-8A52-C1B570F1287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6509" b="21425"/>
          <a:stretch/>
        </p:blipFill>
        <p:spPr>
          <a:xfrm>
            <a:off x="450241" y="2"/>
            <a:ext cx="8698091" cy="6015789"/>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[Getting Meta]</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spTree>
    <p:extLst>
      <p:ext uri="{BB962C8B-B14F-4D97-AF65-F5344CB8AC3E}">
        <p14:creationId xmlns:p14="http://schemas.microsoft.com/office/powerpoint/2010/main" val="12315274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w/Image/No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Image/No Text)</a:t>
            </a:r>
          </a:p>
        </p:txBody>
      </p:sp>
    </p:spTree>
    <p:extLst>
      <p:ext uri="{BB962C8B-B14F-4D97-AF65-F5344CB8AC3E}">
        <p14:creationId xmlns:p14="http://schemas.microsoft.com/office/powerpoint/2010/main" val="34089245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1180027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AP Slide">
    <p:spTree>
      <p:nvGrpSpPr>
        <p:cNvPr id="1" name=""/>
        <p:cNvGrpSpPr/>
        <p:nvPr/>
      </p:nvGrpSpPr>
      <p:grpSpPr>
        <a:xfrm>
          <a:off x="0" y="0"/>
          <a:ext cx="0" cy="0"/>
          <a:chOff x="0" y="0"/>
          <a:chExt cx="0" cy="0"/>
        </a:xfrm>
      </p:grpSpPr>
      <p:pic>
        <p:nvPicPr>
          <p:cNvPr id="7" name="Content Placeholder 3" descr="Screen Clipping">
            <a:extLst>
              <a:ext uri="{FF2B5EF4-FFF2-40B4-BE49-F238E27FC236}">
                <a16:creationId xmlns:a16="http://schemas.microsoft.com/office/drawing/2014/main" id="{0D5F6BE4-AB62-4968-97A4-CD592B881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
          <a:stretch/>
        </p:blipFill>
        <p:spPr>
          <a:xfrm>
            <a:off x="457200" y="0"/>
            <a:ext cx="8686800" cy="6017338"/>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[Reflection and Action Planning]</a:t>
            </a:r>
          </a:p>
        </p:txBody>
      </p:sp>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1107805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Sub Section Slide">
    <p:spTree>
      <p:nvGrpSpPr>
        <p:cNvPr id="1" name=""/>
        <p:cNvGrpSpPr/>
        <p:nvPr/>
      </p:nvGrpSpPr>
      <p:grpSpPr>
        <a:xfrm>
          <a:off x="0" y="0"/>
          <a:ext cx="0" cy="0"/>
          <a:chOff x="0" y="0"/>
          <a:chExt cx="0" cy="0"/>
        </a:xfrm>
      </p:grpSpPr>
      <p:sp>
        <p:nvSpPr>
          <p:cNvPr id="6" name="Rectangle 5"/>
          <p:cNvSpPr/>
          <p:nvPr/>
        </p:nvSpPr>
        <p:spPr>
          <a:xfrm>
            <a:off x="1"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27"/>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4" y="6356352"/>
            <a:ext cx="655237" cy="365125"/>
          </a:xfrm>
        </p:spPr>
        <p:txBody>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5/13/2022</a:t>
            </a:fld>
            <a:endParaRPr kumimoji="0" lang="en-US" sz="8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12"/>
          </p:nvPr>
        </p:nvSpPr>
        <p:spPr>
          <a:xfrm>
            <a:off x="8139330" y="6356352"/>
            <a:ext cx="547470" cy="365125"/>
          </a:xfrm>
        </p:spPr>
        <p:txBody>
          <a:bodyPr/>
          <a:lstStyle>
            <a:lvl1pPr>
              <a:defRPr sz="8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3533562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ackstop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[Backstop Slide]</a:t>
            </a:r>
          </a:p>
        </p:txBody>
      </p:sp>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2139812"/>
            <a:ext cx="8710483" cy="2162175"/>
          </a:xfrm>
          <a:solidFill>
            <a:srgbClr val="4C4C4C">
              <a:alpha val="80000"/>
            </a:srgbClr>
          </a:solidFill>
        </p:spPr>
        <p:txBody>
          <a:bodyPr>
            <a:normAutofit/>
          </a:bodyPr>
          <a:lstStyle>
            <a:lvl1pPr marL="342900" indent="-342900">
              <a:buClr>
                <a:schemeClr val="tx2"/>
              </a:buClr>
              <a:buFont typeface="Wingdings" panose="05000000000000000000" pitchFamily="2" charset="2"/>
              <a:buChar char="ü"/>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13557505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72B0B51-03DC-418C-BC84-DDDA762557D2}"/>
              </a:ext>
            </a:extLst>
          </p:cNvPr>
          <p:cNvSpPr>
            <a:spLocks noGrp="1" noChangeArrowheads="1"/>
          </p:cNvSpPr>
          <p:nvPr>
            <p:ph type="ctrTitle" hasCustomPrompt="1"/>
          </p:nvPr>
        </p:nvSpPr>
        <p:spPr>
          <a:xfrm>
            <a:off x="917760" y="2130427"/>
            <a:ext cx="7540440" cy="1470025"/>
          </a:xfrm>
          <a:noFill/>
        </p:spPr>
        <p:txBody>
          <a:bodyPr>
            <a:normAutofit/>
          </a:bodyPr>
          <a:lstStyle>
            <a:lvl1pPr algn="ctr" eaLnBrk="1" hangingPunct="1">
              <a:defRPr/>
            </a:lvl1pPr>
          </a:lstStyle>
          <a:p>
            <a:pPr algn="ctr" eaLnBrk="1" hangingPunct="1"/>
            <a:r>
              <a:rPr lang="en-US" sz="4000" dirty="0">
                <a:solidFill>
                  <a:schemeClr val="tx2"/>
                </a:solidFill>
              </a:rPr>
              <a:t>Click to Add - Section Title</a:t>
            </a:r>
            <a:endParaRPr lang="en-US" sz="4000" i="1" dirty="0">
              <a:solidFill>
                <a:schemeClr val="tx2"/>
              </a:solidFill>
            </a:endParaRPr>
          </a:p>
        </p:txBody>
      </p:sp>
    </p:spTree>
    <p:extLst>
      <p:ext uri="{BB962C8B-B14F-4D97-AF65-F5344CB8AC3E}">
        <p14:creationId xmlns:p14="http://schemas.microsoft.com/office/powerpoint/2010/main" val="2438831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39177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420328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P Slide">
    <p:spTree>
      <p:nvGrpSpPr>
        <p:cNvPr id="1" name=""/>
        <p:cNvGrpSpPr/>
        <p:nvPr/>
      </p:nvGrpSpPr>
      <p:grpSpPr>
        <a:xfrm>
          <a:off x="0" y="0"/>
          <a:ext cx="0" cy="0"/>
          <a:chOff x="0" y="0"/>
          <a:chExt cx="0" cy="0"/>
        </a:xfrm>
      </p:grpSpPr>
      <p:pic>
        <p:nvPicPr>
          <p:cNvPr id="7" name="Content Placeholder 3" descr="Screen Clipping">
            <a:extLst>
              <a:ext uri="{FF2B5EF4-FFF2-40B4-BE49-F238E27FC236}">
                <a16:creationId xmlns:a16="http://schemas.microsoft.com/office/drawing/2014/main" id="{0D5F6BE4-AB62-4968-97A4-CD592B881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
          <a:stretch/>
        </p:blipFill>
        <p:spPr>
          <a:xfrm>
            <a:off x="457200" y="0"/>
            <a:ext cx="8686800" cy="6017338"/>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[Reflection and Action Planning]</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505866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ub Section Slide">
    <p:spTree>
      <p:nvGrpSpPr>
        <p:cNvPr id="1" name=""/>
        <p:cNvGrpSpPr/>
        <p:nvPr/>
      </p:nvGrpSpPr>
      <p:grpSpPr>
        <a:xfrm>
          <a:off x="0" y="0"/>
          <a:ext cx="0" cy="0"/>
          <a:chOff x="0" y="0"/>
          <a:chExt cx="0" cy="0"/>
        </a:xfrm>
      </p:grpSpPr>
      <p:sp>
        <p:nvSpPr>
          <p:cNvPr id="6" name="Rectangle 5"/>
          <p:cNvSpPr/>
          <p:nvPr/>
        </p:nvSpPr>
        <p:spPr>
          <a:xfrm>
            <a:off x="1"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27"/>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4" y="6356352"/>
            <a:ext cx="655237" cy="365125"/>
          </a:xfrm>
        </p:spPr>
        <p:txBody>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5/13/2022</a:t>
            </a:fld>
            <a:endParaRPr kumimoji="0" lang="en-US" sz="8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12"/>
          </p:nvPr>
        </p:nvSpPr>
        <p:spPr>
          <a:xfrm>
            <a:off x="8139330" y="6356352"/>
            <a:ext cx="547470" cy="365125"/>
          </a:xfrm>
        </p:spPr>
        <p:txBody>
          <a:bodyPr/>
          <a:lstStyle>
            <a:lvl1pPr>
              <a:defRPr sz="8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7E7E7E"/>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864BC5F9-3333-40DD-86E2-29F51F0043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577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stop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[Backstop Slide]</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2139812"/>
            <a:ext cx="8710483" cy="2162175"/>
          </a:xfrm>
          <a:solidFill>
            <a:srgbClr val="4C4C4C">
              <a:alpha val="80000"/>
            </a:srgbClr>
          </a:solidFill>
        </p:spPr>
        <p:txBody>
          <a:bodyPr>
            <a:normAutofit/>
          </a:bodyPr>
          <a:lstStyle>
            <a:lvl1pPr marL="342900" indent="-342900">
              <a:buClr>
                <a:schemeClr val="tx2"/>
              </a:buClr>
              <a:buFont typeface="Wingdings" panose="05000000000000000000" pitchFamily="2" charset="2"/>
              <a:buChar char="ü"/>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21265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72B0B51-03DC-418C-BC84-DDDA762557D2}"/>
              </a:ext>
            </a:extLst>
          </p:cNvPr>
          <p:cNvSpPr>
            <a:spLocks noGrp="1" noChangeArrowheads="1"/>
          </p:cNvSpPr>
          <p:nvPr>
            <p:ph type="ctrTitle" hasCustomPrompt="1"/>
          </p:nvPr>
        </p:nvSpPr>
        <p:spPr>
          <a:xfrm>
            <a:off x="917760" y="2130427"/>
            <a:ext cx="7540440" cy="1470025"/>
          </a:xfrm>
          <a:noFill/>
        </p:spPr>
        <p:txBody>
          <a:bodyPr>
            <a:normAutofit/>
          </a:bodyPr>
          <a:lstStyle>
            <a:lvl1pPr algn="ctr" eaLnBrk="1" hangingPunct="1">
              <a:defRPr/>
            </a:lvl1pPr>
          </a:lstStyle>
          <a:p>
            <a:pPr algn="ctr" eaLnBrk="1" hangingPunct="1"/>
            <a:r>
              <a:rPr lang="en-US" sz="4000" dirty="0">
                <a:solidFill>
                  <a:schemeClr val="tx2"/>
                </a:solidFill>
              </a:rPr>
              <a:t>Click to Add - Section Title</a:t>
            </a:r>
            <a:endParaRPr lang="en-US" sz="4000" i="1" dirty="0">
              <a:solidFill>
                <a:schemeClr val="tx2"/>
              </a:solidFill>
            </a:endParaRPr>
          </a:p>
        </p:txBody>
      </p:sp>
    </p:spTree>
    <p:extLst>
      <p:ext uri="{BB962C8B-B14F-4D97-AF65-F5344CB8AC3E}">
        <p14:creationId xmlns:p14="http://schemas.microsoft.com/office/powerpoint/2010/main" val="141761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122784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3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2222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9539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a:defRPr sz="3200"/>
            </a:lvl1pPr>
          </a:lstStyle>
          <a:p>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a:t>
            </a:r>
            <a:endParaRPr lang="en-US" dirty="0"/>
          </a:p>
        </p:txBody>
      </p:sp>
      <p:sp>
        <p:nvSpPr>
          <p:cNvPr id="3" name="Content Placeholder 2"/>
          <p:cNvSpPr>
            <a:spLocks noGrp="1"/>
          </p:cNvSpPr>
          <p:nvPr>
            <p:ph idx="1"/>
          </p:nvPr>
        </p:nvSpPr>
        <p:spPr>
          <a:xfrm>
            <a:off x="584138" y="937663"/>
            <a:ext cx="8255061"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08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33640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95039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302212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280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591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048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459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048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243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52582"/>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762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138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01" y="5760604"/>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71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Idea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Technique Notes</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9E60FEE8-A9BA-44C0-B175-9D470579E47D}"/>
              </a:ext>
            </a:extLst>
          </p:cNvPr>
          <p:cNvSpPr txBox="1">
            <a:spLocks noChangeArrowheads="1"/>
          </p:cNvSpPr>
          <p:nvPr userDrawn="1"/>
        </p:nvSpPr>
        <p:spPr>
          <a:xfrm>
            <a:off x="625461" y="1143002"/>
            <a:ext cx="8213740" cy="4268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marR="0" lvl="1" indent="-514350" algn="l" defTabSz="4572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F3F3F"/>
              </a:solidFill>
              <a:effectLst/>
              <a:uLnTx/>
              <a:uFillTx/>
              <a:latin typeface="Franklin Gothic Book"/>
              <a:ea typeface="+mn-ea"/>
              <a:cs typeface="+mn-cs"/>
            </a:endParaRPr>
          </a:p>
        </p:txBody>
      </p:sp>
      <p:sp>
        <p:nvSpPr>
          <p:cNvPr id="25" name="Text Placeholder 24">
            <a:extLst>
              <a:ext uri="{FF2B5EF4-FFF2-40B4-BE49-F238E27FC236}">
                <a16:creationId xmlns:a16="http://schemas.microsoft.com/office/drawing/2014/main" id="{C3509A9A-0305-442A-865D-65A4C31AF901}"/>
              </a:ext>
            </a:extLst>
          </p:cNvPr>
          <p:cNvSpPr>
            <a:spLocks noGrp="1"/>
          </p:cNvSpPr>
          <p:nvPr>
            <p:ph type="body" sz="quarter" idx="10" hasCustomPrompt="1"/>
          </p:nvPr>
        </p:nvSpPr>
        <p:spPr>
          <a:xfrm>
            <a:off x="762000" y="938213"/>
            <a:ext cx="8077200" cy="1704975"/>
          </a:xfrm>
          <a:solidFill>
            <a:schemeClr val="tx2"/>
          </a:solidFill>
          <a:ln>
            <a:solidFill>
              <a:schemeClr val="tx1"/>
            </a:solidFill>
          </a:ln>
        </p:spPr>
        <p:txBody>
          <a:bodyPr anchor="ctr">
            <a:normAutofit/>
          </a:bodyPr>
          <a:lstStyle>
            <a:lvl1pPr marL="0" indent="0">
              <a:buNone/>
              <a:defRPr sz="2400" b="1"/>
            </a:lvl1pPr>
          </a:lstStyle>
          <a:p>
            <a:pPr lvl="0"/>
            <a:r>
              <a:rPr lang="en-US" b="1" dirty="0"/>
              <a:t>Key Idea:</a:t>
            </a:r>
            <a:endParaRPr lang="en-US" dirty="0"/>
          </a:p>
        </p:txBody>
      </p:sp>
      <p:sp>
        <p:nvSpPr>
          <p:cNvPr id="27" name="Text Placeholder 26">
            <a:extLst>
              <a:ext uri="{FF2B5EF4-FFF2-40B4-BE49-F238E27FC236}">
                <a16:creationId xmlns:a16="http://schemas.microsoft.com/office/drawing/2014/main" id="{6018932E-C2F8-4117-96E6-3CB55C52FE52}"/>
              </a:ext>
            </a:extLst>
          </p:cNvPr>
          <p:cNvSpPr>
            <a:spLocks noGrp="1"/>
          </p:cNvSpPr>
          <p:nvPr>
            <p:ph type="body" sz="quarter" idx="11"/>
          </p:nvPr>
        </p:nvSpPr>
        <p:spPr>
          <a:xfrm>
            <a:off x="762000" y="2803525"/>
            <a:ext cx="8077200" cy="281305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0"/>
            <a:r>
              <a:rPr lang="en-US" dirty="0"/>
              <a:t>Xx</a:t>
            </a:r>
          </a:p>
          <a:p>
            <a:pPr lvl="0"/>
            <a:r>
              <a:rPr lang="en-US" dirty="0"/>
              <a:t>Xx</a:t>
            </a:r>
          </a:p>
          <a:p>
            <a:pPr lvl="0"/>
            <a:r>
              <a:rPr lang="en-US" dirty="0"/>
              <a:t>Xx</a:t>
            </a:r>
          </a:p>
        </p:txBody>
      </p:sp>
    </p:spTree>
    <p:extLst>
      <p:ext uri="{BB962C8B-B14F-4D97-AF65-F5344CB8AC3E}">
        <p14:creationId xmlns:p14="http://schemas.microsoft.com/office/powerpoint/2010/main" val="906994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55539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1834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58206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65203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68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016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68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685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047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a:defRPr sz="3200"/>
            </a:lvl1pPr>
          </a:lstStyle>
          <a:p>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a:t>
            </a:r>
            <a:endParaRPr lang="en-US" dirty="0"/>
          </a:p>
        </p:txBody>
      </p:sp>
      <p:sp>
        <p:nvSpPr>
          <p:cNvPr id="3" name="Content Placeholder 2"/>
          <p:cNvSpPr>
            <a:spLocks noGrp="1"/>
          </p:cNvSpPr>
          <p:nvPr>
            <p:ph idx="1"/>
          </p:nvPr>
        </p:nvSpPr>
        <p:spPr>
          <a:xfrm>
            <a:off x="584138" y="937663"/>
            <a:ext cx="8255061"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54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4115435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Idea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Technique Notes</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9E60FEE8-A9BA-44C0-B175-9D470579E47D}"/>
              </a:ext>
            </a:extLst>
          </p:cNvPr>
          <p:cNvSpPr txBox="1">
            <a:spLocks noChangeArrowheads="1"/>
          </p:cNvSpPr>
          <p:nvPr userDrawn="1"/>
        </p:nvSpPr>
        <p:spPr>
          <a:xfrm>
            <a:off x="625461" y="1143002"/>
            <a:ext cx="8213740" cy="4268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marR="0" lvl="1" indent="-514350" algn="l" defTabSz="4572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F3F3F"/>
              </a:solidFill>
              <a:effectLst/>
              <a:uLnTx/>
              <a:uFillTx/>
              <a:latin typeface="Franklin Gothic Book"/>
              <a:ea typeface="+mn-ea"/>
              <a:cs typeface="+mn-cs"/>
            </a:endParaRPr>
          </a:p>
        </p:txBody>
      </p:sp>
      <p:sp>
        <p:nvSpPr>
          <p:cNvPr id="25" name="Text Placeholder 24">
            <a:extLst>
              <a:ext uri="{FF2B5EF4-FFF2-40B4-BE49-F238E27FC236}">
                <a16:creationId xmlns:a16="http://schemas.microsoft.com/office/drawing/2014/main" id="{C3509A9A-0305-442A-865D-65A4C31AF901}"/>
              </a:ext>
            </a:extLst>
          </p:cNvPr>
          <p:cNvSpPr>
            <a:spLocks noGrp="1"/>
          </p:cNvSpPr>
          <p:nvPr>
            <p:ph type="body" sz="quarter" idx="10" hasCustomPrompt="1"/>
          </p:nvPr>
        </p:nvSpPr>
        <p:spPr>
          <a:xfrm>
            <a:off x="762000" y="938213"/>
            <a:ext cx="8077200" cy="1704975"/>
          </a:xfrm>
          <a:solidFill>
            <a:schemeClr val="tx2"/>
          </a:solidFill>
          <a:ln>
            <a:solidFill>
              <a:schemeClr val="tx1"/>
            </a:solidFill>
          </a:ln>
        </p:spPr>
        <p:txBody>
          <a:bodyPr anchor="ctr">
            <a:normAutofit/>
          </a:bodyPr>
          <a:lstStyle>
            <a:lvl1pPr marL="0" indent="0">
              <a:buNone/>
              <a:defRPr sz="2400" b="1"/>
            </a:lvl1pPr>
          </a:lstStyle>
          <a:p>
            <a:pPr lvl="0"/>
            <a:r>
              <a:rPr lang="en-US" b="1" dirty="0"/>
              <a:t>Key Idea:</a:t>
            </a:r>
            <a:endParaRPr lang="en-US" dirty="0"/>
          </a:p>
        </p:txBody>
      </p:sp>
      <p:sp>
        <p:nvSpPr>
          <p:cNvPr id="27" name="Text Placeholder 26">
            <a:extLst>
              <a:ext uri="{FF2B5EF4-FFF2-40B4-BE49-F238E27FC236}">
                <a16:creationId xmlns:a16="http://schemas.microsoft.com/office/drawing/2014/main" id="{6018932E-C2F8-4117-96E6-3CB55C52FE52}"/>
              </a:ext>
            </a:extLst>
          </p:cNvPr>
          <p:cNvSpPr>
            <a:spLocks noGrp="1"/>
          </p:cNvSpPr>
          <p:nvPr>
            <p:ph type="body" sz="quarter" idx="11"/>
          </p:nvPr>
        </p:nvSpPr>
        <p:spPr>
          <a:xfrm>
            <a:off x="762000" y="2803525"/>
            <a:ext cx="8077200" cy="281305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0"/>
            <a:r>
              <a:rPr lang="en-US" dirty="0"/>
              <a:t>Xx</a:t>
            </a:r>
          </a:p>
          <a:p>
            <a:pPr lvl="0"/>
            <a:r>
              <a:rPr lang="en-US" dirty="0"/>
              <a:t>Xx</a:t>
            </a:r>
          </a:p>
          <a:p>
            <a:pPr lvl="0"/>
            <a:r>
              <a:rPr lang="en-US" dirty="0"/>
              <a:t>Xx</a:t>
            </a:r>
          </a:p>
        </p:txBody>
      </p:sp>
    </p:spTree>
    <p:extLst>
      <p:ext uri="{BB962C8B-B14F-4D97-AF65-F5344CB8AC3E}">
        <p14:creationId xmlns:p14="http://schemas.microsoft.com/office/powerpoint/2010/main" val="452328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2628858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2562077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3 Points)">
    <p:spTree>
      <p:nvGrpSpPr>
        <p:cNvPr id="1" name=""/>
        <p:cNvGrpSpPr/>
        <p:nvPr/>
      </p:nvGrpSpPr>
      <p:grpSpPr>
        <a:xfrm>
          <a:off x="0" y="0"/>
          <a:ext cx="0" cy="0"/>
          <a:chOff x="0" y="0"/>
          <a:chExt cx="0" cy="0"/>
        </a:xfrm>
      </p:grpSpPr>
      <p:sp>
        <p:nvSpPr>
          <p:cNvPr id="7" name="Rectangle 6"/>
          <p:cNvSpPr/>
          <p:nvPr/>
        </p:nvSpPr>
        <p:spPr>
          <a:xfrm>
            <a:off x="457201" y="74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673C5558-3D7A-47C9-9685-9B3B16951318}"/>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9" name="Text Placeholder 7">
            <a:extLst>
              <a:ext uri="{FF2B5EF4-FFF2-40B4-BE49-F238E27FC236}">
                <a16:creationId xmlns:a16="http://schemas.microsoft.com/office/drawing/2014/main" id="{2AD20B09-9E9A-42F0-949A-F821BB386206}"/>
              </a:ext>
            </a:extLst>
          </p:cNvPr>
          <p:cNvSpPr>
            <a:spLocks noGrp="1"/>
          </p:cNvSpPr>
          <p:nvPr>
            <p:ph type="body" sz="quarter" idx="12"/>
          </p:nvPr>
        </p:nvSpPr>
        <p:spPr>
          <a:xfrm>
            <a:off x="3260724" y="2490305"/>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0" name="Text Placeholder 7">
            <a:extLst>
              <a:ext uri="{FF2B5EF4-FFF2-40B4-BE49-F238E27FC236}">
                <a16:creationId xmlns:a16="http://schemas.microsoft.com/office/drawing/2014/main" id="{38C74CDD-BF1A-4120-AD2D-A85328473F90}"/>
              </a:ext>
            </a:extLst>
          </p:cNvPr>
          <p:cNvSpPr>
            <a:spLocks noGrp="1"/>
          </p:cNvSpPr>
          <p:nvPr>
            <p:ph type="body" sz="quarter" idx="13"/>
          </p:nvPr>
        </p:nvSpPr>
        <p:spPr>
          <a:xfrm>
            <a:off x="3260723" y="4155703"/>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2" name="Text Placeholder 31">
            <a:extLst>
              <a:ext uri="{FF2B5EF4-FFF2-40B4-BE49-F238E27FC236}">
                <a16:creationId xmlns:a16="http://schemas.microsoft.com/office/drawing/2014/main" id="{593BFFDC-D66F-4C91-B15F-A61DBA3BEC55}"/>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3" name="Text Placeholder 31">
            <a:extLst>
              <a:ext uri="{FF2B5EF4-FFF2-40B4-BE49-F238E27FC236}">
                <a16:creationId xmlns:a16="http://schemas.microsoft.com/office/drawing/2014/main" id="{BCA7D559-B32A-43E7-8366-F69CA390C1A8}"/>
              </a:ext>
            </a:extLst>
          </p:cNvPr>
          <p:cNvSpPr>
            <a:spLocks noGrp="1"/>
          </p:cNvSpPr>
          <p:nvPr>
            <p:ph type="body" sz="quarter" idx="15" hasCustomPrompt="1"/>
          </p:nvPr>
        </p:nvSpPr>
        <p:spPr>
          <a:xfrm>
            <a:off x="679449" y="248767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4" name="Text Placeholder 31">
            <a:extLst>
              <a:ext uri="{FF2B5EF4-FFF2-40B4-BE49-F238E27FC236}">
                <a16:creationId xmlns:a16="http://schemas.microsoft.com/office/drawing/2014/main" id="{6647B70A-F4FF-4498-A30D-6C6FFFE5D32E}"/>
              </a:ext>
            </a:extLst>
          </p:cNvPr>
          <p:cNvSpPr>
            <a:spLocks noGrp="1"/>
          </p:cNvSpPr>
          <p:nvPr>
            <p:ph type="body" sz="quarter" idx="16" hasCustomPrompt="1"/>
          </p:nvPr>
        </p:nvSpPr>
        <p:spPr>
          <a:xfrm>
            <a:off x="687388" y="4154585"/>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5" name="Title 1">
            <a:extLst>
              <a:ext uri="{FF2B5EF4-FFF2-40B4-BE49-F238E27FC236}">
                <a16:creationId xmlns:a16="http://schemas.microsoft.com/office/drawing/2014/main" id="{EF5137A4-5F15-4560-BEAB-68C0E2661161}"/>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Content Title</a:t>
            </a:r>
          </a:p>
        </p:txBody>
      </p:sp>
    </p:spTree>
    <p:extLst>
      <p:ext uri="{BB962C8B-B14F-4D97-AF65-F5344CB8AC3E}">
        <p14:creationId xmlns:p14="http://schemas.microsoft.com/office/powerpoint/2010/main" val="2111040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ontent Slide (w/P Background Image and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 and Text)</a:t>
            </a:r>
          </a:p>
        </p:txBody>
      </p:sp>
      <p:sp>
        <p:nvSpPr>
          <p:cNvPr id="3" name="Content Placeholder 2"/>
          <p:cNvSpPr>
            <a:spLocks noGrp="1"/>
          </p:cNvSpPr>
          <p:nvPr>
            <p:ph idx="1" hasCustomPrompt="1"/>
          </p:nvPr>
        </p:nvSpPr>
        <p:spPr>
          <a:xfrm>
            <a:off x="442911" y="2715639"/>
            <a:ext cx="8686799" cy="2490177"/>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a:p>
            <a:pPr lvl="0"/>
            <a:r>
              <a:rPr lang="en-US" dirty="0"/>
              <a:t>Text</a:t>
            </a:r>
          </a:p>
          <a:p>
            <a:pPr lvl="0"/>
            <a:r>
              <a:rPr lang="en-US" dirty="0"/>
              <a:t>Text</a:t>
            </a:r>
          </a:p>
          <a:p>
            <a:pPr lvl="0"/>
            <a:r>
              <a:rPr lang="en-US" dirty="0"/>
              <a:t>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659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uccess Points Slide">
    <p:spTree>
      <p:nvGrpSpPr>
        <p:cNvPr id="1" name=""/>
        <p:cNvGrpSpPr/>
        <p:nvPr/>
      </p:nvGrpSpPr>
      <p:grpSpPr>
        <a:xfrm>
          <a:off x="0" y="0"/>
          <a:ext cx="0" cy="0"/>
          <a:chOff x="0" y="0"/>
          <a:chExt cx="0" cy="0"/>
        </a:xfrm>
      </p:grpSpPr>
      <p:pic>
        <p:nvPicPr>
          <p:cNvPr id="10" name="Content Placeholder 3" descr="Screen Clipping">
            <a:extLst>
              <a:ext uri="{FF2B5EF4-FFF2-40B4-BE49-F238E27FC236}">
                <a16:creationId xmlns:a16="http://schemas.microsoft.com/office/drawing/2014/main" id="{FCA27996-9B3E-45B4-AABE-85DC74B19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0"/>
            <a:ext cx="8686799" cy="6019800"/>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[Success Points]</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827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Getting Meta Slide">
    <p:spTree>
      <p:nvGrpSpPr>
        <p:cNvPr id="1" name=""/>
        <p:cNvGrpSpPr/>
        <p:nvPr/>
      </p:nvGrpSpPr>
      <p:grpSpPr>
        <a:xfrm>
          <a:off x="0" y="0"/>
          <a:ext cx="0" cy="0"/>
          <a:chOff x="0" y="0"/>
          <a:chExt cx="0" cy="0"/>
        </a:xfrm>
      </p:grpSpPr>
      <p:pic>
        <p:nvPicPr>
          <p:cNvPr id="13" name="Content Placeholder 3" descr="Screen Clipping">
            <a:extLst>
              <a:ext uri="{FF2B5EF4-FFF2-40B4-BE49-F238E27FC236}">
                <a16:creationId xmlns:a16="http://schemas.microsoft.com/office/drawing/2014/main" id="{1ED3941A-1519-4280-8A52-C1B570F1287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6509" b="21425"/>
          <a:stretch/>
        </p:blipFill>
        <p:spPr>
          <a:xfrm>
            <a:off x="450241" y="2"/>
            <a:ext cx="8698091" cy="6015789"/>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[Getting Meta]</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216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Image/No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Image/No 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020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371616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P Slide">
    <p:spTree>
      <p:nvGrpSpPr>
        <p:cNvPr id="1" name=""/>
        <p:cNvGrpSpPr/>
        <p:nvPr/>
      </p:nvGrpSpPr>
      <p:grpSpPr>
        <a:xfrm>
          <a:off x="0" y="0"/>
          <a:ext cx="0" cy="0"/>
          <a:chOff x="0" y="0"/>
          <a:chExt cx="0" cy="0"/>
        </a:xfrm>
      </p:grpSpPr>
      <p:pic>
        <p:nvPicPr>
          <p:cNvPr id="7" name="Content Placeholder 3" descr="Screen Clipping">
            <a:extLst>
              <a:ext uri="{FF2B5EF4-FFF2-40B4-BE49-F238E27FC236}">
                <a16:creationId xmlns:a16="http://schemas.microsoft.com/office/drawing/2014/main" id="{0D5F6BE4-AB62-4968-97A4-CD592B881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
          <a:stretch/>
        </p:blipFill>
        <p:spPr>
          <a:xfrm>
            <a:off x="457200" y="0"/>
            <a:ext cx="8686800" cy="6017338"/>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[Reflection and Action Planning]</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91381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3811758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Sub Section Slide">
    <p:spTree>
      <p:nvGrpSpPr>
        <p:cNvPr id="1" name=""/>
        <p:cNvGrpSpPr/>
        <p:nvPr/>
      </p:nvGrpSpPr>
      <p:grpSpPr>
        <a:xfrm>
          <a:off x="0" y="0"/>
          <a:ext cx="0" cy="0"/>
          <a:chOff x="0" y="0"/>
          <a:chExt cx="0" cy="0"/>
        </a:xfrm>
      </p:grpSpPr>
      <p:sp>
        <p:nvSpPr>
          <p:cNvPr id="6" name="Rectangle 5"/>
          <p:cNvSpPr/>
          <p:nvPr/>
        </p:nvSpPr>
        <p:spPr>
          <a:xfrm>
            <a:off x="1"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27"/>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4" y="6356352"/>
            <a:ext cx="655237" cy="365125"/>
          </a:xfrm>
        </p:spPr>
        <p:txBody>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5/13/2022</a:t>
            </a:fld>
            <a:endParaRPr kumimoji="0" lang="en-US" sz="8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12"/>
          </p:nvPr>
        </p:nvSpPr>
        <p:spPr>
          <a:xfrm>
            <a:off x="8139330" y="6356352"/>
            <a:ext cx="547470" cy="365125"/>
          </a:xfrm>
        </p:spPr>
        <p:txBody>
          <a:bodyPr/>
          <a:lstStyle>
            <a:lvl1pPr>
              <a:defRPr sz="8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7E7E7E"/>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864BC5F9-3333-40DD-86E2-29F51F0043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834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stop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[Backstop Slide]</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2139812"/>
            <a:ext cx="8710483" cy="2162175"/>
          </a:xfrm>
          <a:solidFill>
            <a:srgbClr val="4C4C4C">
              <a:alpha val="80000"/>
            </a:srgbClr>
          </a:solidFill>
        </p:spPr>
        <p:txBody>
          <a:bodyPr>
            <a:normAutofit/>
          </a:bodyPr>
          <a:lstStyle>
            <a:lvl1pPr marL="342900" indent="-342900">
              <a:buClr>
                <a:schemeClr val="tx2"/>
              </a:buClr>
              <a:buFont typeface="Wingdings" panose="05000000000000000000" pitchFamily="2" charset="2"/>
              <a:buChar char="ü"/>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752600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72B0B51-03DC-418C-BC84-DDDA762557D2}"/>
              </a:ext>
            </a:extLst>
          </p:cNvPr>
          <p:cNvSpPr>
            <a:spLocks noGrp="1" noChangeArrowheads="1"/>
          </p:cNvSpPr>
          <p:nvPr>
            <p:ph type="ctrTitle" hasCustomPrompt="1"/>
          </p:nvPr>
        </p:nvSpPr>
        <p:spPr>
          <a:xfrm>
            <a:off x="917760" y="2130427"/>
            <a:ext cx="7540440" cy="1470025"/>
          </a:xfrm>
          <a:noFill/>
        </p:spPr>
        <p:txBody>
          <a:bodyPr>
            <a:normAutofit/>
          </a:bodyPr>
          <a:lstStyle>
            <a:lvl1pPr algn="ctr" eaLnBrk="1" hangingPunct="1">
              <a:defRPr/>
            </a:lvl1pPr>
          </a:lstStyle>
          <a:p>
            <a:pPr algn="ctr" eaLnBrk="1" hangingPunct="1"/>
            <a:r>
              <a:rPr lang="en-US" sz="4000" dirty="0">
                <a:solidFill>
                  <a:schemeClr val="tx2"/>
                </a:solidFill>
              </a:rPr>
              <a:t>Click to Add - Section Title</a:t>
            </a:r>
            <a:endParaRPr lang="en-US" sz="4000" i="1" dirty="0">
              <a:solidFill>
                <a:schemeClr val="tx2"/>
              </a:solidFill>
            </a:endParaRPr>
          </a:p>
        </p:txBody>
      </p:sp>
    </p:spTree>
    <p:extLst>
      <p:ext uri="{BB962C8B-B14F-4D97-AF65-F5344CB8AC3E}">
        <p14:creationId xmlns:p14="http://schemas.microsoft.com/office/powerpoint/2010/main" val="2499832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9"/>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76796131-37C0-4792-96A0-C4F7BDDA43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10" y="5760622"/>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759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1934768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B338E-B5F2-4BB8-ABB9-039831B88A77}" type="datetimeFigureOut">
              <a:rPr kumimoji="0" lang="en-US" sz="1000" b="0" i="0" u="none" strike="noStrike" kern="1200" cap="none" spc="0" normalizeH="0" baseline="0" noProof="0" smtClean="0">
                <a:ln>
                  <a:noFill/>
                </a:ln>
                <a:solidFill>
                  <a:srgbClr val="7E7E7E"/>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5/13/2022</a:t>
            </a:fld>
            <a:endParaRPr kumimoji="0" lang="en-US" sz="1000" b="0" i="0" u="none" strike="noStrike" kern="1200" cap="none" spc="0" normalizeH="0" baseline="0" noProof="0">
              <a:ln>
                <a:noFill/>
              </a:ln>
              <a:solidFill>
                <a:srgbClr val="7E7E7E"/>
              </a:solidFill>
              <a:effectLst/>
              <a:uLnTx/>
              <a:uFillTx/>
              <a:latin typeface="Franklin Gothic Book"/>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02CAF-E160-4F34-825B-04CB85FCECA5}" type="slidenum">
              <a:rPr kumimoji="0" lang="en-US" sz="1000" b="0" i="0" u="none" strike="noStrike" kern="1200" cap="none" spc="0" normalizeH="0" baseline="0" noProof="0" smtClean="0">
                <a:ln>
                  <a:noFill/>
                </a:ln>
                <a:solidFill>
                  <a:srgbClr val="7E7E7E"/>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7E7E7E"/>
              </a:solidFill>
              <a:effectLst/>
              <a:uLnTx/>
              <a:uFillTx/>
              <a:latin typeface="Franklin Gothic Book"/>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6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802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14332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78100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240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3 Points)">
    <p:spTree>
      <p:nvGrpSpPr>
        <p:cNvPr id="1" name=""/>
        <p:cNvGrpSpPr/>
        <p:nvPr/>
      </p:nvGrpSpPr>
      <p:grpSpPr>
        <a:xfrm>
          <a:off x="0" y="0"/>
          <a:ext cx="0" cy="0"/>
          <a:chOff x="0" y="0"/>
          <a:chExt cx="0" cy="0"/>
        </a:xfrm>
      </p:grpSpPr>
      <p:sp>
        <p:nvSpPr>
          <p:cNvPr id="7" name="Rectangle 6"/>
          <p:cNvSpPr/>
          <p:nvPr/>
        </p:nvSpPr>
        <p:spPr>
          <a:xfrm>
            <a:off x="457201" y="74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673C5558-3D7A-47C9-9685-9B3B16951318}"/>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9" name="Text Placeholder 7">
            <a:extLst>
              <a:ext uri="{FF2B5EF4-FFF2-40B4-BE49-F238E27FC236}">
                <a16:creationId xmlns:a16="http://schemas.microsoft.com/office/drawing/2014/main" id="{2AD20B09-9E9A-42F0-949A-F821BB386206}"/>
              </a:ext>
            </a:extLst>
          </p:cNvPr>
          <p:cNvSpPr>
            <a:spLocks noGrp="1"/>
          </p:cNvSpPr>
          <p:nvPr>
            <p:ph type="body" sz="quarter" idx="12"/>
          </p:nvPr>
        </p:nvSpPr>
        <p:spPr>
          <a:xfrm>
            <a:off x="3260724" y="2490305"/>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0" name="Text Placeholder 7">
            <a:extLst>
              <a:ext uri="{FF2B5EF4-FFF2-40B4-BE49-F238E27FC236}">
                <a16:creationId xmlns:a16="http://schemas.microsoft.com/office/drawing/2014/main" id="{38C74CDD-BF1A-4120-AD2D-A85328473F90}"/>
              </a:ext>
            </a:extLst>
          </p:cNvPr>
          <p:cNvSpPr>
            <a:spLocks noGrp="1"/>
          </p:cNvSpPr>
          <p:nvPr>
            <p:ph type="body" sz="quarter" idx="13"/>
          </p:nvPr>
        </p:nvSpPr>
        <p:spPr>
          <a:xfrm>
            <a:off x="3260723" y="4155703"/>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2" name="Text Placeholder 31">
            <a:extLst>
              <a:ext uri="{FF2B5EF4-FFF2-40B4-BE49-F238E27FC236}">
                <a16:creationId xmlns:a16="http://schemas.microsoft.com/office/drawing/2014/main" id="{593BFFDC-D66F-4C91-B15F-A61DBA3BEC55}"/>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3" name="Text Placeholder 31">
            <a:extLst>
              <a:ext uri="{FF2B5EF4-FFF2-40B4-BE49-F238E27FC236}">
                <a16:creationId xmlns:a16="http://schemas.microsoft.com/office/drawing/2014/main" id="{BCA7D559-B32A-43E7-8366-F69CA390C1A8}"/>
              </a:ext>
            </a:extLst>
          </p:cNvPr>
          <p:cNvSpPr>
            <a:spLocks noGrp="1"/>
          </p:cNvSpPr>
          <p:nvPr>
            <p:ph type="body" sz="quarter" idx="15" hasCustomPrompt="1"/>
          </p:nvPr>
        </p:nvSpPr>
        <p:spPr>
          <a:xfrm>
            <a:off x="679449" y="248767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4" name="Text Placeholder 31">
            <a:extLst>
              <a:ext uri="{FF2B5EF4-FFF2-40B4-BE49-F238E27FC236}">
                <a16:creationId xmlns:a16="http://schemas.microsoft.com/office/drawing/2014/main" id="{6647B70A-F4FF-4498-A30D-6C6FFFE5D32E}"/>
              </a:ext>
            </a:extLst>
          </p:cNvPr>
          <p:cNvSpPr>
            <a:spLocks noGrp="1"/>
          </p:cNvSpPr>
          <p:nvPr>
            <p:ph type="body" sz="quarter" idx="16" hasCustomPrompt="1"/>
          </p:nvPr>
        </p:nvSpPr>
        <p:spPr>
          <a:xfrm>
            <a:off x="687388" y="4154585"/>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5" name="Title 1">
            <a:extLst>
              <a:ext uri="{FF2B5EF4-FFF2-40B4-BE49-F238E27FC236}">
                <a16:creationId xmlns:a16="http://schemas.microsoft.com/office/drawing/2014/main" id="{EF5137A4-5F15-4560-BEAB-68C0E2661161}"/>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Content Title</a:t>
            </a:r>
          </a:p>
        </p:txBody>
      </p:sp>
    </p:spTree>
    <p:extLst>
      <p:ext uri="{BB962C8B-B14F-4D97-AF65-F5344CB8AC3E}">
        <p14:creationId xmlns:p14="http://schemas.microsoft.com/office/powerpoint/2010/main" val="16543004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00020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2052671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0818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748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36301"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085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802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444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C2DB70-F1C6-4E9D-9EDA-7A563EECCF33}" type="datetimeFigureOut">
              <a:rPr lang="en-US">
                <a:solidFill>
                  <a:srgbClr val="3F3F3F">
                    <a:tint val="75000"/>
                  </a:srgbClr>
                </a:solidFill>
              </a:rPr>
              <a:pPr/>
              <a:t>5/13/2022</a:t>
            </a:fld>
            <a:endParaRPr lang="en-US">
              <a:solidFill>
                <a:srgbClr val="3F3F3F">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3F3F3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BB2C1E-35B5-4720-BA10-32D2930AB2D7}" type="slidenum">
              <a:rPr lang="en-US">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111982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82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39"/>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06" y="5760614"/>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40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P Background Image and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 and Text)</a:t>
            </a:r>
          </a:p>
        </p:txBody>
      </p:sp>
      <p:sp>
        <p:nvSpPr>
          <p:cNvPr id="3" name="Content Placeholder 2"/>
          <p:cNvSpPr>
            <a:spLocks noGrp="1"/>
          </p:cNvSpPr>
          <p:nvPr>
            <p:ph idx="1" hasCustomPrompt="1"/>
          </p:nvPr>
        </p:nvSpPr>
        <p:spPr>
          <a:xfrm>
            <a:off x="442911" y="2715639"/>
            <a:ext cx="8686799" cy="2490177"/>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a:p>
            <a:pPr lvl="0"/>
            <a:r>
              <a:rPr lang="en-US" dirty="0"/>
              <a:t>Text</a:t>
            </a:r>
          </a:p>
          <a:p>
            <a:pPr lvl="0"/>
            <a:r>
              <a:rPr lang="en-US" dirty="0"/>
              <a:t>Text</a:t>
            </a:r>
          </a:p>
          <a:p>
            <a:pPr lvl="0"/>
            <a:r>
              <a:rPr lang="en-US" dirty="0"/>
              <a:t>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092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7"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39"/>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50" y="6356364"/>
            <a:ext cx="655237" cy="365125"/>
          </a:xfrm>
        </p:spPr>
        <p:txBody>
          <a:bodyPr/>
          <a:lstStyle>
            <a:lvl1pPr>
              <a:defRPr sz="600"/>
            </a:lvl1pPr>
          </a:lstStyle>
          <a:p>
            <a:pPr>
              <a:defRPr/>
            </a:pPr>
            <a:fld id="{68C2560D-EC28-3B41-86E8-18F1CE0113B4}" type="datetimeFigureOut">
              <a:rPr lang="en-US" smtClean="0"/>
              <a:pPr>
                <a:defRPr/>
              </a:pPr>
              <a:t>5/13/2022</a:t>
            </a:fld>
            <a:endParaRPr lang="en-US" dirty="0"/>
          </a:p>
        </p:txBody>
      </p:sp>
      <p:sp>
        <p:nvSpPr>
          <p:cNvPr id="9" name="Slide Number Placeholder 5"/>
          <p:cNvSpPr>
            <a:spLocks noGrp="1"/>
          </p:cNvSpPr>
          <p:nvPr>
            <p:ph type="sldNum" sz="quarter" idx="12"/>
          </p:nvPr>
        </p:nvSpPr>
        <p:spPr>
          <a:xfrm>
            <a:off x="8139330" y="6356364"/>
            <a:ext cx="547470" cy="365125"/>
          </a:xfrm>
        </p:spPr>
        <p:txBody>
          <a:bodyPr/>
          <a:lstStyle>
            <a:lvl1pPr>
              <a:defRPr sz="600"/>
            </a:lvl1pPr>
          </a:lstStyle>
          <a:p>
            <a:pPr>
              <a:defRPr/>
            </a:pPr>
            <a:fld id="{2066355A-084C-D24E-9AD2-7E4FC41EA627}" type="slidenum">
              <a:rPr lang="en-US" smtClean="0"/>
              <a:pPr>
                <a:defRPr/>
              </a:pPr>
              <a:t>‹#›</a:t>
            </a:fld>
            <a:endParaRPr lang="en-US"/>
          </a:p>
        </p:txBody>
      </p:sp>
    </p:spTree>
    <p:extLst>
      <p:ext uri="{BB962C8B-B14F-4D97-AF65-F5344CB8AC3E}">
        <p14:creationId xmlns:p14="http://schemas.microsoft.com/office/powerpoint/2010/main" val="33367976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7"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2" name="Title 1"/>
          <p:cNvSpPr>
            <a:spLocks noGrp="1"/>
          </p:cNvSpPr>
          <p:nvPr>
            <p:ph type="title"/>
          </p:nvPr>
        </p:nvSpPr>
        <p:spPr>
          <a:xfrm>
            <a:off x="533402" y="76200"/>
            <a:ext cx="7871013" cy="457200"/>
          </a:xfrm>
        </p:spPr>
        <p:txBody>
          <a:bodyPr>
            <a:no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656760" y="990614"/>
            <a:ext cx="7871014" cy="4268153"/>
          </a:xfrm>
        </p:spPr>
        <p:txBody>
          <a:bodyPr>
            <a:norm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9"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718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78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59B338E-B5F2-4BB8-ABB9-039831B88A77}" type="datetimeFigureOut">
              <a:rPr lang="en-US" smtClean="0"/>
              <a:pPr>
                <a:defRPr/>
              </a:pPr>
              <a:t>5/13/2022</a:t>
            </a:fld>
            <a:endParaRPr lang="en-US"/>
          </a:p>
        </p:txBody>
      </p:sp>
      <p:sp>
        <p:nvSpPr>
          <p:cNvPr id="3" name="Footer Placeholder 2"/>
          <p:cNvSpPr>
            <a:spLocks noGrp="1"/>
          </p:cNvSpPr>
          <p:nvPr>
            <p:ph type="ftr" sz="quarter" idx="11"/>
          </p:nvPr>
        </p:nvSpPr>
        <p:spPr>
          <a:xfrm>
            <a:off x="3124200" y="6356364"/>
            <a:ext cx="2895600" cy="365125"/>
          </a:xfrm>
          <a:prstGeom prst="rect">
            <a:avLst/>
          </a:prstGeom>
        </p:spPr>
        <p:txBody>
          <a:bodyPr/>
          <a:lstStyle/>
          <a:p>
            <a:pPr>
              <a:defRPr/>
            </a:pPr>
            <a:endParaRPr lang="en-US">
              <a:solidFill>
                <a:srgbClr val="4C4C4C"/>
              </a:solidFill>
            </a:endParaRPr>
          </a:p>
        </p:txBody>
      </p:sp>
      <p:sp>
        <p:nvSpPr>
          <p:cNvPr id="4" name="Slide Number Placeholder 3"/>
          <p:cNvSpPr>
            <a:spLocks noGrp="1"/>
          </p:cNvSpPr>
          <p:nvPr>
            <p:ph type="sldNum" sz="quarter" idx="12"/>
          </p:nvPr>
        </p:nvSpPr>
        <p:spPr/>
        <p:txBody>
          <a:bodyPr/>
          <a:lstStyle/>
          <a:p>
            <a:pPr>
              <a:defRPr/>
            </a:pPr>
            <a:fld id="{C1A02CAF-E160-4F34-825B-04CB85FCECA5}" type="slidenum">
              <a:rPr lang="en-US" smtClean="0"/>
              <a:pPr>
                <a:defRPr/>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2521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8"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C4C4C"/>
              </a:solidFill>
              <a:effectLst/>
              <a:uLnTx/>
              <a:uFillTx/>
              <a:latin typeface="Franklin Gothic Book"/>
              <a:ea typeface="+mn-ea"/>
              <a:cs typeface="+mn-cs"/>
            </a:endParaRPr>
          </a:p>
        </p:txBody>
      </p:sp>
      <p:sp>
        <p:nvSpPr>
          <p:cNvPr id="3" name="Content Placeholder 2"/>
          <p:cNvSpPr>
            <a:spLocks noGrp="1"/>
          </p:cNvSpPr>
          <p:nvPr>
            <p:ph idx="1"/>
          </p:nvPr>
        </p:nvSpPr>
        <p:spPr/>
        <p:txBody>
          <a:bodyPr/>
          <a:lstStyle>
            <a:lvl1pPr>
              <a:defRPr sz="2100"/>
            </a:lvl1pPr>
            <a:lvl2pPr>
              <a:buFont typeface="Arial" pitchFamily="34" charset="0"/>
              <a:buChar char="•"/>
              <a:defRPr sz="21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50" y="6356364"/>
            <a:ext cx="655237" cy="365125"/>
          </a:xfrm>
          <a:prstGeom prst="rect">
            <a:avLst/>
          </a:prstGeom>
        </p:spPr>
        <p:txBody>
          <a:bodyPr/>
          <a:lstStyle>
            <a:lvl1pPr>
              <a:defRPr sz="600"/>
            </a:lvl1pPr>
          </a:lstStyle>
          <a:p>
            <a:pPr>
              <a:defRPr/>
            </a:pPr>
            <a:fld id="{68C2560D-EC28-3B41-86E8-18F1CE0113B4}" type="datetimeFigureOut">
              <a:rPr lang="en-US" smtClean="0"/>
              <a:pPr>
                <a:defRPr/>
              </a:pPr>
              <a:t>5/13/2022</a:t>
            </a:fld>
            <a:endParaRPr lang="en-US" dirty="0"/>
          </a:p>
        </p:txBody>
      </p:sp>
      <p:sp>
        <p:nvSpPr>
          <p:cNvPr id="6" name="Slide Number Placeholder 5"/>
          <p:cNvSpPr>
            <a:spLocks noGrp="1"/>
          </p:cNvSpPr>
          <p:nvPr>
            <p:ph type="sldNum" sz="quarter" idx="12"/>
          </p:nvPr>
        </p:nvSpPr>
        <p:spPr>
          <a:xfrm>
            <a:off x="8139330" y="6356364"/>
            <a:ext cx="547470" cy="365125"/>
          </a:xfrm>
          <a:prstGeom prst="rect">
            <a:avLst/>
          </a:prstGeom>
        </p:spPr>
        <p:txBody>
          <a:bodyPr/>
          <a:lstStyle>
            <a:lvl1pPr>
              <a:defRPr sz="600"/>
            </a:lvl1pPr>
          </a:lstStyle>
          <a:p>
            <a:pPr>
              <a:defRPr/>
            </a:pPr>
            <a:fld id="{2066355A-084C-D24E-9AD2-7E4FC41EA627}" type="slidenum">
              <a:rPr lang="en-US" smtClean="0"/>
              <a:pPr>
                <a:defRPr/>
              </a:pPr>
              <a:t>‹#›</a:t>
            </a:fld>
            <a:endParaRPr lang="en-US" dirty="0"/>
          </a:p>
        </p:txBody>
      </p:sp>
      <p:sp>
        <p:nvSpPr>
          <p:cNvPr id="11" name="Rectangle 2"/>
          <p:cNvSpPr txBox="1">
            <a:spLocks noChangeArrowheads="1"/>
          </p:cNvSpPr>
          <p:nvPr/>
        </p:nvSpPr>
        <p:spPr bwMode="auto">
          <a:xfrm>
            <a:off x="7467600" y="5525630"/>
            <a:ext cx="1447800" cy="346249"/>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2250" b="0" i="0" u="none" strike="noStrike" kern="0" cap="none" spc="0" normalizeH="0" baseline="0" noProof="0" dirty="0">
              <a:ln>
                <a:noFill/>
              </a:ln>
              <a:solidFill>
                <a:srgbClr val="4C4C4C"/>
              </a:solidFill>
              <a:effectLst/>
              <a:uLnTx/>
              <a:uFillTx/>
              <a:latin typeface="Franklin Gothic Medium"/>
              <a:ea typeface="+mn-ea"/>
              <a:cs typeface="+mn-cs"/>
            </a:endParaRPr>
          </a:p>
        </p:txBody>
      </p:sp>
      <p:sp>
        <p:nvSpPr>
          <p:cNvPr id="12" name="Title 1"/>
          <p:cNvSpPr>
            <a:spLocks noGrp="1"/>
          </p:cNvSpPr>
          <p:nvPr>
            <p:ph type="title"/>
          </p:nvPr>
        </p:nvSpPr>
        <p:spPr>
          <a:xfrm>
            <a:off x="815786" y="76200"/>
            <a:ext cx="7871013" cy="609600"/>
          </a:xfrm>
        </p:spPr>
        <p:txBody>
          <a:bodyPr>
            <a:normAutofit/>
          </a:bodyPr>
          <a:lstStyle>
            <a:lvl1pPr>
              <a:defRPr sz="24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054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457207"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2" name="Title 1"/>
          <p:cNvSpPr>
            <a:spLocks noGrp="1"/>
          </p:cNvSpPr>
          <p:nvPr>
            <p:ph type="title"/>
          </p:nvPr>
        </p:nvSpPr>
        <p:spPr>
          <a:xfrm>
            <a:off x="570464" y="156132"/>
            <a:ext cx="8350512" cy="480936"/>
          </a:xfrm>
        </p:spPr>
        <p:txBody>
          <a:bodyPr>
            <a:normAutofit/>
          </a:bodyPr>
          <a:lstStyle>
            <a:lvl1pPr>
              <a:defRPr sz="1800"/>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822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7"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2" name="Title 1"/>
          <p:cNvSpPr>
            <a:spLocks noGrp="1"/>
          </p:cNvSpPr>
          <p:nvPr>
            <p:ph type="title"/>
          </p:nvPr>
        </p:nvSpPr>
        <p:spPr>
          <a:xfrm>
            <a:off x="570464" y="156132"/>
            <a:ext cx="8350512" cy="480936"/>
          </a:xfrm>
        </p:spPr>
        <p:txBody>
          <a:bodyPr>
            <a:normAutofit/>
          </a:bodyPr>
          <a:lstStyle>
            <a:lvl1pPr>
              <a:defRPr sz="1800"/>
            </a:lvl1pPr>
          </a:lstStyle>
          <a:p>
            <a:r>
              <a:rPr lang="en-US" dirty="0"/>
              <a:t>Click to edit Master title style</a:t>
            </a:r>
          </a:p>
        </p:txBody>
      </p:sp>
      <p:sp>
        <p:nvSpPr>
          <p:cNvPr id="6" name="Slide Number Placeholder 5"/>
          <p:cNvSpPr>
            <a:spLocks noGrp="1"/>
          </p:cNvSpPr>
          <p:nvPr>
            <p:ph type="sldNum" sz="quarter" idx="12"/>
          </p:nvPr>
        </p:nvSpPr>
        <p:spPr>
          <a:xfrm>
            <a:off x="8139330" y="6356364"/>
            <a:ext cx="547470" cy="365125"/>
          </a:xfrm>
          <a:prstGeom prst="rect">
            <a:avLst/>
          </a:prstGeom>
        </p:spPr>
        <p:txBody>
          <a:bodyPr/>
          <a:lstStyle>
            <a:lvl1pPr>
              <a:defRPr sz="900"/>
            </a:lvl1pPr>
          </a:lstStyle>
          <a:p>
            <a:pPr>
              <a:defRPr/>
            </a:pPr>
            <a:fld id="{2066355A-084C-D24E-9AD2-7E4FC41EA627}" type="slidenum">
              <a:rPr lang="en-US" smtClean="0"/>
              <a:pPr>
                <a:defRPr/>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998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4982" y="1231914"/>
            <a:ext cx="4062413" cy="18145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90" y="1231914"/>
            <a:ext cx="4062412" cy="18145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374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cSld name="Title Slide ">
    <p:spTree>
      <p:nvGrpSpPr>
        <p:cNvPr id="1" name=""/>
        <p:cNvGrpSpPr/>
        <p:nvPr/>
      </p:nvGrpSpPr>
      <p:grpSpPr>
        <a:xfrm>
          <a:off x="0" y="0"/>
          <a:ext cx="0" cy="0"/>
          <a:chOff x="0" y="0"/>
          <a:chExt cx="0" cy="0"/>
        </a:xfrm>
      </p:grpSpPr>
      <p:sp>
        <p:nvSpPr>
          <p:cNvPr id="7" name="Rectangle 6"/>
          <p:cNvSpPr/>
          <p:nvPr userDrawn="1"/>
        </p:nvSpPr>
        <p:spPr bwMode="grayWhite">
          <a:xfrm>
            <a:off x="4" y="0"/>
            <a:ext cx="9143999" cy="6858000"/>
          </a:xfrm>
          <a:prstGeom prst="rect">
            <a:avLst/>
          </a:prstGeom>
          <a:solidFill>
            <a:srgbClr val="3F3F3F"/>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1800">
              <a:solidFill>
                <a:prstClr val="white"/>
              </a:solidFill>
            </a:endParaRPr>
          </a:p>
        </p:txBody>
      </p:sp>
      <p:sp>
        <p:nvSpPr>
          <p:cNvPr id="2" name="Title 1"/>
          <p:cNvSpPr>
            <a:spLocks noGrp="1"/>
          </p:cNvSpPr>
          <p:nvPr>
            <p:ph type="title" hasCustomPrompt="1"/>
          </p:nvPr>
        </p:nvSpPr>
        <p:spPr bwMode="black">
          <a:xfrm>
            <a:off x="914400" y="1447806"/>
            <a:ext cx="7315200" cy="1362075"/>
          </a:xfrm>
        </p:spPr>
        <p:txBody>
          <a:bodyPr anchor="ctr">
            <a:normAutofit/>
          </a:bodyPr>
          <a:lstStyle>
            <a:lvl1pPr algn="l">
              <a:defRPr sz="2100" b="1" cap="none" baseline="0">
                <a:solidFill>
                  <a:schemeClr val="bg1"/>
                </a:solidFill>
                <a:latin typeface="Franklin Gothic Book" pitchFamily="34" charset="0"/>
              </a:defRPr>
            </a:lvl1pPr>
          </a:lstStyle>
          <a:p>
            <a:r>
              <a:rPr lang="en-US" dirty="0"/>
              <a:t>Click to edit master title style</a:t>
            </a:r>
          </a:p>
        </p:txBody>
      </p:sp>
      <p:sp>
        <p:nvSpPr>
          <p:cNvPr id="3" name="Text Placeholder 2"/>
          <p:cNvSpPr>
            <a:spLocks noGrp="1"/>
          </p:cNvSpPr>
          <p:nvPr>
            <p:ph type="body" idx="1"/>
          </p:nvPr>
        </p:nvSpPr>
        <p:spPr bwMode="black">
          <a:xfrm>
            <a:off x="914400" y="2971800"/>
            <a:ext cx="6400800" cy="1500187"/>
          </a:xfrm>
        </p:spPr>
        <p:txBody>
          <a:bodyPr anchor="t"/>
          <a:lstStyle>
            <a:lvl1pPr marL="0" indent="0">
              <a:buNone/>
              <a:defRPr sz="1500" b="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7689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2576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uccess Points Slide">
    <p:spTree>
      <p:nvGrpSpPr>
        <p:cNvPr id="1" name=""/>
        <p:cNvGrpSpPr/>
        <p:nvPr/>
      </p:nvGrpSpPr>
      <p:grpSpPr>
        <a:xfrm>
          <a:off x="0" y="0"/>
          <a:ext cx="0" cy="0"/>
          <a:chOff x="0" y="0"/>
          <a:chExt cx="0" cy="0"/>
        </a:xfrm>
      </p:grpSpPr>
      <p:pic>
        <p:nvPicPr>
          <p:cNvPr id="10" name="Content Placeholder 3" descr="Screen Clipping">
            <a:extLst>
              <a:ext uri="{FF2B5EF4-FFF2-40B4-BE49-F238E27FC236}">
                <a16:creationId xmlns:a16="http://schemas.microsoft.com/office/drawing/2014/main" id="{FCA27996-9B3E-45B4-AABE-85DC74B19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0"/>
            <a:ext cx="8686799" cy="6019800"/>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[Success Points]</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525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5"/>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3" y="6356350"/>
            <a:ext cx="655237" cy="365125"/>
          </a:xfrm>
        </p:spPr>
        <p:txBody>
          <a:bodyPr/>
          <a:lstStyle>
            <a:lvl1pPr>
              <a:defRPr sz="800"/>
            </a:lvl1pPr>
          </a:lstStyle>
          <a:p>
            <a:fld id="{68C2560D-EC28-3B41-86E8-18F1CE0113B4}" type="datetimeFigureOut">
              <a:rPr lang="en-US" smtClean="0"/>
              <a:pPr/>
              <a:t>5/13/2022</a:t>
            </a:fld>
            <a:endParaRPr lang="en-US" dirty="0"/>
          </a:p>
        </p:txBody>
      </p:sp>
      <p:sp>
        <p:nvSpPr>
          <p:cNvPr id="9" name="Slide Number Placeholder 5"/>
          <p:cNvSpPr>
            <a:spLocks noGrp="1"/>
          </p:cNvSpPr>
          <p:nvPr>
            <p:ph type="sldNum" sz="quarter" idx="12"/>
          </p:nvPr>
        </p:nvSpPr>
        <p:spPr>
          <a:xfrm>
            <a:off x="8139330" y="6356350"/>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575780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0" y="76200"/>
            <a:ext cx="7871013" cy="4572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8"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656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A96067-66DC-489A-B172-AB9ECCE852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0494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B338E-B5F2-4BB8-ABB9-039831B88A77}" type="datetimeFigureOut">
              <a:rPr lang="en-US" smtClean="0"/>
              <a:pPr/>
              <a:t>5/13/2022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4" name="Slide Number Placeholder 3"/>
          <p:cNvSpPr>
            <a:spLocks noGrp="1"/>
          </p:cNvSpPr>
          <p:nvPr>
            <p:ph type="sldNum" sz="quarter" idx="12"/>
          </p:nvPr>
        </p:nvSpPr>
        <p:spPr/>
        <p:txBody>
          <a:bodyPr/>
          <a:lstStyle/>
          <a:p>
            <a:fld id="{C1A02CAF-E160-4F34-825B-04CB85FCEC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544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sp>
        <p:nvSpPr>
          <p:cNvPr id="3" name="Content Placeholder 2"/>
          <p:cNvSpPr>
            <a:spLocks noGrp="1"/>
          </p:cNvSpPr>
          <p:nvPr>
            <p:ph idx="1"/>
          </p:nvPr>
        </p:nvSpPr>
        <p:spPr/>
        <p:txBody>
          <a:bodyPr/>
          <a:lstStyle>
            <a:lvl1pPr>
              <a:defRPr sz="2800"/>
            </a:lvl1pPr>
            <a:lvl2pPr>
              <a:buFont typeface="Arial" pitchFamily="34" charset="0"/>
              <a:buChar char="•"/>
              <a:defRPr sz="2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43" y="6356350"/>
            <a:ext cx="655237" cy="365125"/>
          </a:xfrm>
          <a:prstGeom prst="rect">
            <a:avLst/>
          </a:prstGeom>
        </p:spPr>
        <p:txBody>
          <a:bodyPr/>
          <a:lstStyle>
            <a:lvl1pPr>
              <a:defRPr sz="800"/>
            </a:lvl1pPr>
          </a:lstStyle>
          <a:p>
            <a:fld id="{68C2560D-EC28-3B41-86E8-18F1CE0113B4}" type="datetimeFigureOut">
              <a:rPr lang="en-US" smtClean="0"/>
              <a:pPr/>
              <a:t>5/13/2022</a:t>
            </a:fld>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800"/>
            </a:lvl1pPr>
          </a:lstStyle>
          <a:p>
            <a:fld id="{2066355A-084C-D24E-9AD2-7E4FC41EA627}" type="slidenum">
              <a:rPr lang="en-US" smtClean="0"/>
              <a:pPr/>
              <a:t>‹#›</a:t>
            </a:fld>
            <a:endParaRPr lang="en-US" dirty="0"/>
          </a:p>
        </p:txBody>
      </p:sp>
      <p:sp>
        <p:nvSpPr>
          <p:cNvPr id="11" name="Rectangle 2"/>
          <p:cNvSpPr txBox="1">
            <a:spLocks noChangeArrowheads="1"/>
          </p:cNvSpPr>
          <p:nvPr/>
        </p:nvSpPr>
        <p:spPr bwMode="auto">
          <a:xfrm>
            <a:off x="7467600" y="5410200"/>
            <a:ext cx="1447800" cy="461665"/>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algn="ctr">
              <a:defRPr/>
            </a:pPr>
            <a:endParaRPr lang="en-US" sz="3000" kern="0" dirty="0">
              <a:solidFill>
                <a:srgbClr val="4C4C4C"/>
              </a:solidFill>
              <a:latin typeface="Franklin Gothic Medium"/>
            </a:endParaRPr>
          </a:p>
        </p:txBody>
      </p:sp>
      <p:sp>
        <p:nvSpPr>
          <p:cNvPr id="12" name="Title 1"/>
          <p:cNvSpPr>
            <a:spLocks noGrp="1"/>
          </p:cNvSpPr>
          <p:nvPr>
            <p:ph type="title"/>
          </p:nvPr>
        </p:nvSpPr>
        <p:spPr>
          <a:xfrm>
            <a:off x="815786" y="76200"/>
            <a:ext cx="7871013" cy="609600"/>
          </a:xfrm>
        </p:spPr>
        <p:txBody>
          <a:bodyPr>
            <a:normAutofit/>
          </a:bodyPr>
          <a:lstStyle>
            <a:lvl1pPr>
              <a:defRPr sz="32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854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reeform 1"/>
          <p:cNvSpPr/>
          <p:nvPr/>
        </p:nvSpPr>
        <p:spPr>
          <a:xfrm>
            <a:off x="450850" y="-7938"/>
            <a:ext cx="8702675" cy="6034088"/>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solidFill>
                <a:srgbClr val="4C4C4C"/>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730459"/>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1200"/>
            </a:lvl1pPr>
          </a:lstStyle>
          <a:p>
            <a:fld id="{2066355A-084C-D24E-9AD2-7E4FC41EA627}"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1837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048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5642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933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20107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etting Meta Slide">
    <p:spTree>
      <p:nvGrpSpPr>
        <p:cNvPr id="1" name=""/>
        <p:cNvGrpSpPr/>
        <p:nvPr/>
      </p:nvGrpSpPr>
      <p:grpSpPr>
        <a:xfrm>
          <a:off x="0" y="0"/>
          <a:ext cx="0" cy="0"/>
          <a:chOff x="0" y="0"/>
          <a:chExt cx="0" cy="0"/>
        </a:xfrm>
      </p:grpSpPr>
      <p:pic>
        <p:nvPicPr>
          <p:cNvPr id="13" name="Content Placeholder 3" descr="Screen Clipping">
            <a:extLst>
              <a:ext uri="{FF2B5EF4-FFF2-40B4-BE49-F238E27FC236}">
                <a16:creationId xmlns:a16="http://schemas.microsoft.com/office/drawing/2014/main" id="{1ED3941A-1519-4280-8A52-C1B570F1287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6509" b="21425"/>
          <a:stretch/>
        </p:blipFill>
        <p:spPr>
          <a:xfrm>
            <a:off x="450241" y="2"/>
            <a:ext cx="8698091" cy="6015789"/>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[Getting Meta]</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1728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2873795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03523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250422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a:defRPr sz="3200"/>
            </a:lvl1pPr>
          </a:lstStyle>
          <a:p>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a:t>
            </a:r>
            <a:endParaRPr lang="en-US" dirty="0"/>
          </a:p>
        </p:txBody>
      </p:sp>
      <p:sp>
        <p:nvSpPr>
          <p:cNvPr id="3" name="Content Placeholder 2"/>
          <p:cNvSpPr>
            <a:spLocks noGrp="1"/>
          </p:cNvSpPr>
          <p:nvPr>
            <p:ph idx="1"/>
          </p:nvPr>
        </p:nvSpPr>
        <p:spPr>
          <a:xfrm>
            <a:off x="584138" y="937663"/>
            <a:ext cx="8255061"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8952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ey Idea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Technique Notes</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3">
            <a:extLst>
              <a:ext uri="{FF2B5EF4-FFF2-40B4-BE49-F238E27FC236}">
                <a16:creationId xmlns:a16="http://schemas.microsoft.com/office/drawing/2014/main" id="{9E60FEE8-A9BA-44C0-B175-9D470579E47D}"/>
              </a:ext>
            </a:extLst>
          </p:cNvPr>
          <p:cNvSpPr txBox="1">
            <a:spLocks noChangeArrowheads="1"/>
          </p:cNvSpPr>
          <p:nvPr userDrawn="1"/>
        </p:nvSpPr>
        <p:spPr>
          <a:xfrm>
            <a:off x="625461" y="1143002"/>
            <a:ext cx="8213740" cy="4268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marR="0" lvl="1" indent="-514350" algn="l" defTabSz="4572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F3F3F"/>
              </a:solidFill>
              <a:effectLst/>
              <a:uLnTx/>
              <a:uFillTx/>
              <a:latin typeface="Franklin Gothic Book"/>
              <a:ea typeface="+mn-ea"/>
              <a:cs typeface="+mn-cs"/>
            </a:endParaRPr>
          </a:p>
        </p:txBody>
      </p:sp>
      <p:sp>
        <p:nvSpPr>
          <p:cNvPr id="25" name="Text Placeholder 24">
            <a:extLst>
              <a:ext uri="{FF2B5EF4-FFF2-40B4-BE49-F238E27FC236}">
                <a16:creationId xmlns:a16="http://schemas.microsoft.com/office/drawing/2014/main" id="{C3509A9A-0305-442A-865D-65A4C31AF901}"/>
              </a:ext>
            </a:extLst>
          </p:cNvPr>
          <p:cNvSpPr>
            <a:spLocks noGrp="1"/>
          </p:cNvSpPr>
          <p:nvPr>
            <p:ph type="body" sz="quarter" idx="10" hasCustomPrompt="1"/>
          </p:nvPr>
        </p:nvSpPr>
        <p:spPr>
          <a:xfrm>
            <a:off x="762000" y="938213"/>
            <a:ext cx="8077200" cy="1704975"/>
          </a:xfrm>
          <a:solidFill>
            <a:schemeClr val="tx2"/>
          </a:solidFill>
          <a:ln>
            <a:solidFill>
              <a:schemeClr val="tx1"/>
            </a:solidFill>
          </a:ln>
        </p:spPr>
        <p:txBody>
          <a:bodyPr anchor="ctr">
            <a:normAutofit/>
          </a:bodyPr>
          <a:lstStyle>
            <a:lvl1pPr marL="0" indent="0">
              <a:buNone/>
              <a:defRPr sz="2400" b="1"/>
            </a:lvl1pPr>
          </a:lstStyle>
          <a:p>
            <a:pPr lvl="0"/>
            <a:r>
              <a:rPr lang="en-US" b="1" dirty="0"/>
              <a:t>Key Idea:</a:t>
            </a:r>
            <a:endParaRPr lang="en-US" dirty="0"/>
          </a:p>
        </p:txBody>
      </p:sp>
      <p:sp>
        <p:nvSpPr>
          <p:cNvPr id="27" name="Text Placeholder 26">
            <a:extLst>
              <a:ext uri="{FF2B5EF4-FFF2-40B4-BE49-F238E27FC236}">
                <a16:creationId xmlns:a16="http://schemas.microsoft.com/office/drawing/2014/main" id="{6018932E-C2F8-4117-96E6-3CB55C52FE52}"/>
              </a:ext>
            </a:extLst>
          </p:cNvPr>
          <p:cNvSpPr>
            <a:spLocks noGrp="1"/>
          </p:cNvSpPr>
          <p:nvPr>
            <p:ph type="body" sz="quarter" idx="11"/>
          </p:nvPr>
        </p:nvSpPr>
        <p:spPr>
          <a:xfrm>
            <a:off x="762000" y="2803525"/>
            <a:ext cx="8077200" cy="281305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0"/>
            <a:r>
              <a:rPr lang="en-US" dirty="0"/>
              <a:t>Xx</a:t>
            </a:r>
          </a:p>
          <a:p>
            <a:pPr lvl="0"/>
            <a:r>
              <a:rPr lang="en-US" dirty="0"/>
              <a:t>Xx</a:t>
            </a:r>
          </a:p>
          <a:p>
            <a:pPr lvl="0"/>
            <a:r>
              <a:rPr lang="en-US" dirty="0"/>
              <a:t>Xx</a:t>
            </a:r>
          </a:p>
        </p:txBody>
      </p:sp>
    </p:spTree>
    <p:extLst>
      <p:ext uri="{BB962C8B-B14F-4D97-AF65-F5344CB8AC3E}">
        <p14:creationId xmlns:p14="http://schemas.microsoft.com/office/powerpoint/2010/main" val="2705894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199477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13237214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3 Points)">
    <p:spTree>
      <p:nvGrpSpPr>
        <p:cNvPr id="1" name=""/>
        <p:cNvGrpSpPr/>
        <p:nvPr/>
      </p:nvGrpSpPr>
      <p:grpSpPr>
        <a:xfrm>
          <a:off x="0" y="0"/>
          <a:ext cx="0" cy="0"/>
          <a:chOff x="0" y="0"/>
          <a:chExt cx="0" cy="0"/>
        </a:xfrm>
      </p:grpSpPr>
      <p:sp>
        <p:nvSpPr>
          <p:cNvPr id="7" name="Rectangle 6"/>
          <p:cNvSpPr/>
          <p:nvPr/>
        </p:nvSpPr>
        <p:spPr>
          <a:xfrm>
            <a:off x="457201" y="74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673C5558-3D7A-47C9-9685-9B3B16951318}"/>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9" name="Text Placeholder 7">
            <a:extLst>
              <a:ext uri="{FF2B5EF4-FFF2-40B4-BE49-F238E27FC236}">
                <a16:creationId xmlns:a16="http://schemas.microsoft.com/office/drawing/2014/main" id="{2AD20B09-9E9A-42F0-949A-F821BB386206}"/>
              </a:ext>
            </a:extLst>
          </p:cNvPr>
          <p:cNvSpPr>
            <a:spLocks noGrp="1"/>
          </p:cNvSpPr>
          <p:nvPr>
            <p:ph type="body" sz="quarter" idx="12"/>
          </p:nvPr>
        </p:nvSpPr>
        <p:spPr>
          <a:xfrm>
            <a:off x="3260724" y="2490305"/>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0" name="Text Placeholder 7">
            <a:extLst>
              <a:ext uri="{FF2B5EF4-FFF2-40B4-BE49-F238E27FC236}">
                <a16:creationId xmlns:a16="http://schemas.microsoft.com/office/drawing/2014/main" id="{38C74CDD-BF1A-4120-AD2D-A85328473F90}"/>
              </a:ext>
            </a:extLst>
          </p:cNvPr>
          <p:cNvSpPr>
            <a:spLocks noGrp="1"/>
          </p:cNvSpPr>
          <p:nvPr>
            <p:ph type="body" sz="quarter" idx="13"/>
          </p:nvPr>
        </p:nvSpPr>
        <p:spPr>
          <a:xfrm>
            <a:off x="3260723" y="4155703"/>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2" name="Text Placeholder 31">
            <a:extLst>
              <a:ext uri="{FF2B5EF4-FFF2-40B4-BE49-F238E27FC236}">
                <a16:creationId xmlns:a16="http://schemas.microsoft.com/office/drawing/2014/main" id="{593BFFDC-D66F-4C91-B15F-A61DBA3BEC55}"/>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3" name="Text Placeholder 31">
            <a:extLst>
              <a:ext uri="{FF2B5EF4-FFF2-40B4-BE49-F238E27FC236}">
                <a16:creationId xmlns:a16="http://schemas.microsoft.com/office/drawing/2014/main" id="{BCA7D559-B32A-43E7-8366-F69CA390C1A8}"/>
              </a:ext>
            </a:extLst>
          </p:cNvPr>
          <p:cNvSpPr>
            <a:spLocks noGrp="1"/>
          </p:cNvSpPr>
          <p:nvPr>
            <p:ph type="body" sz="quarter" idx="15" hasCustomPrompt="1"/>
          </p:nvPr>
        </p:nvSpPr>
        <p:spPr>
          <a:xfrm>
            <a:off x="679449" y="248767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4" name="Text Placeholder 31">
            <a:extLst>
              <a:ext uri="{FF2B5EF4-FFF2-40B4-BE49-F238E27FC236}">
                <a16:creationId xmlns:a16="http://schemas.microsoft.com/office/drawing/2014/main" id="{6647B70A-F4FF-4498-A30D-6C6FFFE5D32E}"/>
              </a:ext>
            </a:extLst>
          </p:cNvPr>
          <p:cNvSpPr>
            <a:spLocks noGrp="1"/>
          </p:cNvSpPr>
          <p:nvPr>
            <p:ph type="body" sz="quarter" idx="16" hasCustomPrompt="1"/>
          </p:nvPr>
        </p:nvSpPr>
        <p:spPr>
          <a:xfrm>
            <a:off x="687388" y="4154585"/>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5" name="Title 1">
            <a:extLst>
              <a:ext uri="{FF2B5EF4-FFF2-40B4-BE49-F238E27FC236}">
                <a16:creationId xmlns:a16="http://schemas.microsoft.com/office/drawing/2014/main" id="{EF5137A4-5F15-4560-BEAB-68C0E2661161}"/>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Content Title</a:t>
            </a:r>
          </a:p>
        </p:txBody>
      </p:sp>
    </p:spTree>
    <p:extLst>
      <p:ext uri="{BB962C8B-B14F-4D97-AF65-F5344CB8AC3E}">
        <p14:creationId xmlns:p14="http://schemas.microsoft.com/office/powerpoint/2010/main" val="3789396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Content Slide (w/P Background Image and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 and Text)</a:t>
            </a:r>
          </a:p>
        </p:txBody>
      </p:sp>
      <p:sp>
        <p:nvSpPr>
          <p:cNvPr id="3" name="Content Placeholder 2"/>
          <p:cNvSpPr>
            <a:spLocks noGrp="1"/>
          </p:cNvSpPr>
          <p:nvPr>
            <p:ph idx="1" hasCustomPrompt="1"/>
          </p:nvPr>
        </p:nvSpPr>
        <p:spPr>
          <a:xfrm>
            <a:off x="442911" y="2715639"/>
            <a:ext cx="8686799" cy="2490177"/>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a:p>
            <a:pPr lvl="0"/>
            <a:r>
              <a:rPr lang="en-US" dirty="0"/>
              <a:t>Text</a:t>
            </a:r>
          </a:p>
          <a:p>
            <a:pPr lvl="0"/>
            <a:r>
              <a:rPr lang="en-US" dirty="0"/>
              <a:t>Text</a:t>
            </a:r>
          </a:p>
          <a:p>
            <a:pPr lvl="0"/>
            <a:r>
              <a:rPr lang="en-US" dirty="0"/>
              <a:t>Text</a:t>
            </a:r>
          </a:p>
        </p:txBody>
      </p:sp>
    </p:spTree>
    <p:extLst>
      <p:ext uri="{BB962C8B-B14F-4D97-AF65-F5344CB8AC3E}">
        <p14:creationId xmlns:p14="http://schemas.microsoft.com/office/powerpoint/2010/main" val="4094132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Success Points Slide">
    <p:spTree>
      <p:nvGrpSpPr>
        <p:cNvPr id="1" name=""/>
        <p:cNvGrpSpPr/>
        <p:nvPr/>
      </p:nvGrpSpPr>
      <p:grpSpPr>
        <a:xfrm>
          <a:off x="0" y="0"/>
          <a:ext cx="0" cy="0"/>
          <a:chOff x="0" y="0"/>
          <a:chExt cx="0" cy="0"/>
        </a:xfrm>
      </p:grpSpPr>
      <p:pic>
        <p:nvPicPr>
          <p:cNvPr id="10" name="Content Placeholder 3" descr="Screen Clipping">
            <a:extLst>
              <a:ext uri="{FF2B5EF4-FFF2-40B4-BE49-F238E27FC236}">
                <a16:creationId xmlns:a16="http://schemas.microsoft.com/office/drawing/2014/main" id="{FCA27996-9B3E-45B4-AABE-85DC74B19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0"/>
            <a:ext cx="8686799" cy="6019800"/>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[Success Points]</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spTree>
    <p:extLst>
      <p:ext uri="{BB962C8B-B14F-4D97-AF65-F5344CB8AC3E}">
        <p14:creationId xmlns:p14="http://schemas.microsoft.com/office/powerpoint/2010/main" val="248894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5.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1"/>
            <a:ext cx="868746" cy="365125"/>
          </a:xfrm>
          <a:prstGeom prst="rect">
            <a:avLst/>
          </a:prstGeom>
        </p:spPr>
        <p:txBody>
          <a:bodyPr/>
          <a:lstStyle>
            <a:lvl1pPr>
              <a:defRPr sz="1000">
                <a:solidFill>
                  <a:srgbClr val="7E7E7E"/>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5/13/2022</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4"/>
          </p:nvPr>
        </p:nvSpPr>
        <p:spPr>
          <a:xfrm>
            <a:off x="8139330" y="6287671"/>
            <a:ext cx="547470" cy="365125"/>
          </a:xfrm>
          <a:prstGeom prst="rect">
            <a:avLst/>
          </a:prstGeom>
        </p:spPr>
        <p:txBody>
          <a:bodyPr/>
          <a:lstStyle>
            <a:lvl1pPr algn="r">
              <a:defRPr sz="1000">
                <a:solidFill>
                  <a:srgbClr val="7E7E7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1064757840"/>
      </p:ext>
    </p:extLst>
  </p:cSld>
  <p:clrMap bg1="lt1" tx1="dk1" bg2="lt2" tx2="dk2" accent1="accent1" accent2="accent2" accent3="accent3" accent4="accent4" accent5="accent5" accent6="accent6" hlink="hlink" folHlink="folHlink"/>
  <p:sldLayoutIdLst>
    <p:sldLayoutId id="2147483757" r:id="rId1"/>
    <p:sldLayoutId id="2147483680" r:id="rId2"/>
    <p:sldLayoutId id="2147483684" r:id="rId3"/>
    <p:sldLayoutId id="2147483685" r:id="rId4"/>
    <p:sldLayoutId id="2147483686" r:id="rId5"/>
    <p:sldLayoutId id="2147483689" r:id="rId6"/>
    <p:sldLayoutId id="2147483681" r:id="rId7"/>
    <p:sldLayoutId id="2147483687" r:id="rId8"/>
    <p:sldLayoutId id="2147483688" r:id="rId9"/>
    <p:sldLayoutId id="2147483682" r:id="rId10"/>
    <p:sldLayoutId id="2147483683" r:id="rId11"/>
    <p:sldLayoutId id="2147483694" r:id="rId12"/>
    <p:sldLayoutId id="2147483758" r:id="rId13"/>
    <p:sldLayoutId id="2147483695" r:id="rId14"/>
    <p:sldLayoutId id="2147483679" r:id="rId15"/>
    <p:sldLayoutId id="2147483696" r:id="rId16"/>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81619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956"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1"/>
            <a:ext cx="868746" cy="365125"/>
          </a:xfrm>
          <a:prstGeom prst="rect">
            <a:avLst/>
          </a:prstGeom>
        </p:spPr>
        <p:txBody>
          <a:bodyPr/>
          <a:lstStyle>
            <a:lvl1pPr>
              <a:defRPr sz="1000">
                <a:solidFill>
                  <a:srgbClr val="7E7E7E"/>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5/13/2022</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4"/>
          </p:nvPr>
        </p:nvSpPr>
        <p:spPr>
          <a:xfrm>
            <a:off x="8139330" y="6287671"/>
            <a:ext cx="547470" cy="365125"/>
          </a:xfrm>
          <a:prstGeom prst="rect">
            <a:avLst/>
          </a:prstGeom>
        </p:spPr>
        <p:txBody>
          <a:bodyPr/>
          <a:lstStyle>
            <a:lvl1pPr algn="r">
              <a:defRPr sz="1000">
                <a:solidFill>
                  <a:srgbClr val="7E7E7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429327276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5" r:id="rId17"/>
    <p:sldLayoutId id="2147483976" r:id="rId1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864681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4000" r:id="rId12"/>
    <p:sldLayoutId id="2147484001" r:id="rId1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4"/>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83"/>
            <a:ext cx="868746" cy="365125"/>
          </a:xfrm>
          <a:prstGeom prst="rect">
            <a:avLst/>
          </a:prstGeom>
        </p:spPr>
        <p:txBody>
          <a:bodyPr/>
          <a:lstStyle>
            <a:lvl1pPr>
              <a:defRPr sz="750">
                <a:solidFill>
                  <a:srgbClr val="7E7E7E"/>
                </a:solidFill>
              </a:defRPr>
            </a:lvl1pPr>
          </a:lstStyle>
          <a:p>
            <a:pPr fontAlgn="base">
              <a:spcBef>
                <a:spcPct val="0"/>
              </a:spcBef>
              <a:spcAft>
                <a:spcPct val="0"/>
              </a:spcAft>
              <a:defRPr/>
            </a:pPr>
            <a:fld id="{68C2560D-EC28-3B41-86E8-18F1CE0113B4}" type="datetimeFigureOut">
              <a:rPr lang="en-US" smtClean="0">
                <a:latin typeface="Verdana" pitchFamily="34" charset="0"/>
              </a:rPr>
              <a:pPr fontAlgn="base">
                <a:spcBef>
                  <a:spcPct val="0"/>
                </a:spcBef>
                <a:spcAft>
                  <a:spcPct val="0"/>
                </a:spcAft>
                <a:defRPr/>
              </a:pPr>
              <a:t>5/13/2022</a:t>
            </a:fld>
            <a:endParaRPr lang="en-US" dirty="0">
              <a:latin typeface="Verdana" pitchFamily="34" charset="0"/>
            </a:endParaRPr>
          </a:p>
        </p:txBody>
      </p:sp>
      <p:sp>
        <p:nvSpPr>
          <p:cNvPr id="9" name="Slide Number Placeholder 5"/>
          <p:cNvSpPr>
            <a:spLocks noGrp="1"/>
          </p:cNvSpPr>
          <p:nvPr>
            <p:ph type="sldNum" sz="quarter" idx="4"/>
          </p:nvPr>
        </p:nvSpPr>
        <p:spPr>
          <a:xfrm>
            <a:off x="8139330" y="6287683"/>
            <a:ext cx="547470" cy="365125"/>
          </a:xfrm>
          <a:prstGeom prst="rect">
            <a:avLst/>
          </a:prstGeom>
        </p:spPr>
        <p:txBody>
          <a:bodyPr/>
          <a:lstStyle>
            <a:lvl1pPr algn="r">
              <a:defRPr sz="750">
                <a:solidFill>
                  <a:srgbClr val="7E7E7E"/>
                </a:solidFill>
              </a:defRPr>
            </a:lvl1pPr>
          </a:lstStyle>
          <a:p>
            <a:pPr fontAlgn="base">
              <a:spcBef>
                <a:spcPct val="0"/>
              </a:spcBef>
              <a:spcAft>
                <a:spcPct val="0"/>
              </a:spcAft>
              <a:defRPr/>
            </a:pPr>
            <a:fld id="{2066355A-084C-D24E-9AD2-7E4FC41EA627}" type="slidenum">
              <a:rPr lang="en-US" smtClean="0">
                <a:latin typeface="Verdana" pitchFamily="34" charset="0"/>
              </a:rPr>
              <a:pPr fontAlgn="base">
                <a:spcBef>
                  <a:spcPct val="0"/>
                </a:spcBef>
                <a:spcAft>
                  <a:spcPct val="0"/>
                </a:spcAft>
                <a:defRPr/>
              </a:pPr>
              <a:t>‹#›</a:t>
            </a:fld>
            <a:endParaRPr lang="en-US" dirty="0">
              <a:latin typeface="Verdana" pitchFamily="34" charset="0"/>
            </a:endParaRPr>
          </a:p>
        </p:txBody>
      </p:sp>
    </p:spTree>
    <p:extLst>
      <p:ext uri="{BB962C8B-B14F-4D97-AF65-F5344CB8AC3E}">
        <p14:creationId xmlns:p14="http://schemas.microsoft.com/office/powerpoint/2010/main" val="323673420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Lst>
  <p:txStyles>
    <p:titleStyle>
      <a:lvl1pPr algn="l"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69"/>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5/13/2022</a:t>
            </a:fld>
            <a:endParaRPr lang="en-US" dirty="0">
              <a:latin typeface="Verdana" pitchFamily="34" charset="0"/>
            </a:endParaRPr>
          </a:p>
        </p:txBody>
      </p:sp>
      <p:sp>
        <p:nvSpPr>
          <p:cNvPr id="9" name="Slide Number Placeholder 5"/>
          <p:cNvSpPr>
            <a:spLocks noGrp="1"/>
          </p:cNvSpPr>
          <p:nvPr>
            <p:ph type="sldNum" sz="quarter" idx="4"/>
          </p:nvPr>
        </p:nvSpPr>
        <p:spPr>
          <a:xfrm>
            <a:off x="8139330" y="6287669"/>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318972150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1"/>
            <a:ext cx="868746" cy="365125"/>
          </a:xfrm>
          <a:prstGeom prst="rect">
            <a:avLst/>
          </a:prstGeom>
        </p:spPr>
        <p:txBody>
          <a:bodyPr/>
          <a:lstStyle>
            <a:lvl1pPr>
              <a:defRPr sz="1000">
                <a:solidFill>
                  <a:srgbClr val="7E7E7E"/>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5/13/2022</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4"/>
          </p:nvPr>
        </p:nvSpPr>
        <p:spPr>
          <a:xfrm>
            <a:off x="8139330" y="6287671"/>
            <a:ext cx="547470" cy="365125"/>
          </a:xfrm>
          <a:prstGeom prst="rect">
            <a:avLst/>
          </a:prstGeom>
        </p:spPr>
        <p:txBody>
          <a:bodyPr/>
          <a:lstStyle>
            <a:lvl1pPr algn="r">
              <a:defRPr sz="1000">
                <a:solidFill>
                  <a:srgbClr val="7E7E7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2852416743"/>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rmAutofit/>
          </a:bodyPr>
          <a:lstStyle/>
          <a:p>
            <a:pPr algn="ctr"/>
            <a:r>
              <a:rPr lang="en-US" dirty="0">
                <a:solidFill>
                  <a:schemeClr val="tx2"/>
                </a:solidFill>
              </a:rPr>
              <a:t>Show Call</a:t>
            </a:r>
            <a:br>
              <a:rPr lang="en-US" dirty="0">
                <a:solidFill>
                  <a:schemeClr val="tx2"/>
                </a:solidFill>
              </a:rPr>
            </a:br>
            <a:r>
              <a:rPr lang="en-US" dirty="0">
                <a:solidFill>
                  <a:schemeClr val="bg1"/>
                </a:solidFill>
              </a:rPr>
              <a:t>Clip Library</a:t>
            </a:r>
            <a:endParaRPr lang="en-US" dirty="0"/>
          </a:p>
        </p:txBody>
      </p:sp>
      <p:sp>
        <p:nvSpPr>
          <p:cNvPr id="3" name="Subtitle 2">
            <a:extLst>
              <a:ext uri="{FF2B5EF4-FFF2-40B4-BE49-F238E27FC236}">
                <a16:creationId xmlns:a16="http://schemas.microsoft.com/office/drawing/2014/main" id="{FFF3B81D-867B-4FC1-B04C-981FD82DD8B1}"/>
              </a:ext>
            </a:extLst>
          </p:cNvPr>
          <p:cNvSpPr>
            <a:spLocks noGrp="1"/>
          </p:cNvSpPr>
          <p:nvPr>
            <p:ph type="subTitle" idx="1"/>
          </p:nvPr>
        </p:nvSpPr>
        <p:spPr>
          <a:xfrm>
            <a:off x="1487580" y="3858491"/>
            <a:ext cx="6168840" cy="1752600"/>
          </a:xfrm>
        </p:spPr>
        <p:txBody>
          <a:bodyPr>
            <a:normAutofit/>
          </a:bodyPr>
          <a:lstStyle/>
          <a:p>
            <a:pPr algn="ctr"/>
            <a:endParaRPr lang="en-US" dirty="0"/>
          </a:p>
        </p:txBody>
      </p:sp>
    </p:spTree>
    <p:extLst>
      <p:ext uri="{BB962C8B-B14F-4D97-AF65-F5344CB8AC3E}">
        <p14:creationId xmlns:p14="http://schemas.microsoft.com/office/powerpoint/2010/main" val="2389771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Take and Reveal Montage</a:t>
            </a:r>
          </a:p>
        </p:txBody>
      </p:sp>
      <p:pic>
        <p:nvPicPr>
          <p:cNvPr id="2" name="Picture 1">
            <a:extLst>
              <a:ext uri="{FF2B5EF4-FFF2-40B4-BE49-F238E27FC236}">
                <a16:creationId xmlns:a16="http://schemas.microsoft.com/office/drawing/2014/main" id="{7F0B4105-9B99-4B28-A90C-221B3ADBE279}"/>
              </a:ext>
            </a:extLst>
          </p:cNvPr>
          <p:cNvPicPr>
            <a:picLocks noChangeAspect="1"/>
          </p:cNvPicPr>
          <p:nvPr/>
        </p:nvPicPr>
        <p:blipFill rotWithShape="1">
          <a:blip r:embed="rId3">
            <a:extLst>
              <a:ext uri="{28A0092B-C50C-407E-A947-70E740481C1C}">
                <a14:useLocalDpi xmlns:a14="http://schemas.microsoft.com/office/drawing/2010/main" val="0"/>
              </a:ext>
            </a:extLst>
          </a:blip>
          <a:srcRect r="7970"/>
          <a:stretch/>
        </p:blipFill>
        <p:spPr>
          <a:xfrm>
            <a:off x="457199" y="674132"/>
            <a:ext cx="8686801" cy="5309473"/>
          </a:xfrm>
          <a:prstGeom prst="rect">
            <a:avLst/>
          </a:prstGeom>
        </p:spPr>
      </p:pic>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807267"/>
            <a:ext cx="8686800" cy="1014413"/>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dirty="0">
                <a:solidFill>
                  <a:prstClr val="white"/>
                </a:solidFill>
                <a:latin typeface="Franklin Gothic Book"/>
              </a:rPr>
              <a:t>What actions do teachers take to make the Take and Reveal feel positive?</a:t>
            </a:r>
            <a:endParaRPr kumimoji="0" lang="en-US" sz="2800" b="0" i="0" u="none" strike="noStrike" kern="1200" cap="none" spc="0" normalizeH="0" baseline="0" noProof="0" dirty="0">
              <a:ln>
                <a:noFill/>
              </a:ln>
              <a:solidFill>
                <a:prstClr val="white"/>
              </a:solidFill>
              <a:effectLst/>
              <a:uLnTx/>
              <a:uFillTx/>
              <a:latin typeface="Franklin Gothic Book"/>
              <a:ea typeface="+mj-ea"/>
              <a:cs typeface="+mj-cs"/>
            </a:endParaRPr>
          </a:p>
        </p:txBody>
      </p:sp>
    </p:spTree>
    <p:extLst>
      <p:ext uri="{BB962C8B-B14F-4D97-AF65-F5344CB8AC3E}">
        <p14:creationId xmlns:p14="http://schemas.microsoft.com/office/powerpoint/2010/main" val="1798288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369388-187F-49AB-A525-3FCA333D2C24}"/>
              </a:ext>
            </a:extLst>
          </p:cNvPr>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r="9499" b="8005"/>
          <a:stretch/>
        </p:blipFill>
        <p:spPr>
          <a:xfrm>
            <a:off x="457199" y="674132"/>
            <a:ext cx="8676409" cy="5317594"/>
          </a:xfrm>
          <a:prstGeom prst="rect">
            <a:avLst/>
          </a:prstGeom>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solidFill>
                  <a:srgbClr val="FFDE22"/>
                </a:solidFill>
                <a:latin typeface="Franklin Gothic Medium"/>
              </a:rPr>
              <a:t>Take and Reveal Montage</a:t>
            </a:r>
            <a:endParaRPr kumimoji="0" lang="en-US" sz="3200" b="0" i="0" u="none" strike="noStrike" kern="1200" cap="none" spc="0" normalizeH="0" baseline="0" noProof="0" dirty="0">
              <a:ln>
                <a:noFill/>
              </a:ln>
              <a:solidFill>
                <a:srgbClr val="FFDE22"/>
              </a:solidFill>
              <a:effectLst/>
              <a:uLnTx/>
              <a:uFillTx/>
              <a:latin typeface="Franklin Gothic Medium"/>
              <a:ea typeface="+mj-ea"/>
              <a:cs typeface="+mj-cs"/>
            </a:endParaRPr>
          </a:p>
        </p:txBody>
      </p:sp>
      <p:sp>
        <p:nvSpPr>
          <p:cNvPr id="7" name="Content Placeholder 2">
            <a:extLst>
              <a:ext uri="{FF2B5EF4-FFF2-40B4-BE49-F238E27FC236}">
                <a16:creationId xmlns:a16="http://schemas.microsoft.com/office/drawing/2014/main" id="{C17EAA3F-0BBF-4C3B-926E-0CCA1B2016B4}"/>
              </a:ext>
            </a:extLst>
          </p:cNvPr>
          <p:cNvSpPr txBox="1">
            <a:spLocks/>
          </p:cNvSpPr>
          <p:nvPr/>
        </p:nvSpPr>
        <p:spPr>
          <a:xfrm>
            <a:off x="457200" y="2011680"/>
            <a:ext cx="8676408" cy="3794760"/>
          </a:xfrm>
          <a:prstGeom prst="rect">
            <a:avLst/>
          </a:prstGeom>
          <a:solidFill>
            <a:srgbClr val="4C4C4C">
              <a:alpha val="80000"/>
            </a:srgb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FFDE22"/>
              </a:buClr>
              <a:buSzTx/>
              <a:buNone/>
              <a:tabLst/>
              <a:defRPr/>
            </a:pPr>
            <a:r>
              <a:rPr lang="en-US" dirty="0">
                <a:solidFill>
                  <a:sysClr val="window" lastClr="FFFFFF"/>
                </a:solidFill>
                <a:latin typeface="Franklin Gothic Book"/>
              </a:rPr>
              <a:t>The Take  </a:t>
            </a:r>
          </a:p>
          <a:p>
            <a:pPr lvl="1" indent="-342900">
              <a:buClr>
                <a:srgbClr val="FFDE22"/>
              </a:buClr>
              <a:buFont typeface="Wingdings" panose="05000000000000000000" pitchFamily="2" charset="2"/>
              <a:buChar char="ü"/>
              <a:defRPr/>
            </a:pPr>
            <a:r>
              <a:rPr lang="en-US" dirty="0">
                <a:solidFill>
                  <a:sysClr val="window" lastClr="FFFFFF"/>
                </a:solidFill>
                <a:latin typeface="Franklin Gothic Book"/>
              </a:rPr>
              <a:t>Conveys a sense of normalcy, routine</a:t>
            </a:r>
          </a:p>
          <a:p>
            <a:pPr lvl="1" indent="-342900">
              <a:buClr>
                <a:srgbClr val="FFDE22"/>
              </a:buClr>
              <a:buFont typeface="Wingdings" panose="05000000000000000000" pitchFamily="2" charset="2"/>
              <a:buChar char="ü"/>
              <a:defRPr/>
            </a:pPr>
            <a:r>
              <a:rPr lang="en-US" dirty="0">
                <a:solidFill>
                  <a:sysClr val="window" lastClr="FFFFFF"/>
                </a:solidFill>
                <a:latin typeface="Franklin Gothic Book"/>
              </a:rPr>
              <a:t>Conveys appreciation for student work both in body language and words</a:t>
            </a:r>
          </a:p>
          <a:p>
            <a:pPr lvl="1" indent="-342900">
              <a:buClr>
                <a:srgbClr val="FFDE22"/>
              </a:buClr>
              <a:buFont typeface="Wingdings" panose="05000000000000000000" pitchFamily="2" charset="2"/>
              <a:buChar char="ü"/>
              <a:defRPr/>
            </a:pPr>
            <a:r>
              <a:rPr lang="en-US" dirty="0">
                <a:solidFill>
                  <a:sysClr val="window" lastClr="FFFFFF"/>
                </a:solidFill>
                <a:latin typeface="Franklin Gothic Book"/>
              </a:rPr>
              <a:t>Shares a purpose </a:t>
            </a:r>
          </a:p>
          <a:p>
            <a:pPr marL="0" indent="0">
              <a:buClr>
                <a:srgbClr val="FFDE22"/>
              </a:buClr>
              <a:buNone/>
              <a:defRPr/>
            </a:pPr>
            <a:r>
              <a:rPr lang="en-US" dirty="0">
                <a:solidFill>
                  <a:sysClr val="window" lastClr="FFFFFF"/>
                </a:solidFill>
                <a:latin typeface="Franklin Gothic Book"/>
              </a:rPr>
              <a:t>The Reveal</a:t>
            </a:r>
          </a:p>
          <a:p>
            <a:pPr marL="857250" lvl="1" indent="-457200">
              <a:buClr>
                <a:srgbClr val="FFDE22"/>
              </a:buClr>
              <a:buFont typeface="Wingdings" panose="05000000000000000000" pitchFamily="2" charset="2"/>
              <a:buChar char="ü"/>
              <a:defRPr/>
            </a:pPr>
            <a:r>
              <a:rPr lang="en-US" dirty="0">
                <a:solidFill>
                  <a:sysClr val="window" lastClr="FFFFFF"/>
                </a:solidFill>
                <a:latin typeface="Franklin Gothic Book"/>
              </a:rPr>
              <a:t>Positively framed</a:t>
            </a:r>
          </a:p>
          <a:p>
            <a:pPr marL="857250" lvl="1" indent="-457200">
              <a:buClr>
                <a:srgbClr val="FFDE22"/>
              </a:buClr>
              <a:buFont typeface="Wingdings" panose="05000000000000000000" pitchFamily="2" charset="2"/>
              <a:buChar char="ü"/>
              <a:defRPr/>
            </a:pPr>
            <a:r>
              <a:rPr lang="en-US" dirty="0">
                <a:solidFill>
                  <a:sysClr val="window" lastClr="FFFFFF"/>
                </a:solidFill>
                <a:latin typeface="Franklin Gothic Book"/>
              </a:rPr>
              <a:t>Student work is honored</a:t>
            </a:r>
          </a:p>
          <a:p>
            <a:pPr marL="857250" lvl="1" indent="-457200">
              <a:buClr>
                <a:srgbClr val="FFDE22"/>
              </a:buClr>
              <a:buFont typeface="Wingdings" panose="05000000000000000000" pitchFamily="2" charset="2"/>
              <a:buChar char="ü"/>
              <a:defRPr/>
            </a:pPr>
            <a:r>
              <a:rPr lang="en-US" dirty="0">
                <a:solidFill>
                  <a:sysClr val="window" lastClr="FFFFFF"/>
                </a:solidFill>
                <a:latin typeface="Franklin Gothic Book"/>
              </a:rPr>
              <a:t>Shares the purpose and diffuses the pressure</a:t>
            </a:r>
          </a:p>
        </p:txBody>
      </p:sp>
    </p:spTree>
    <p:extLst>
      <p:ext uri="{BB962C8B-B14F-4D97-AF65-F5344CB8AC3E}">
        <p14:creationId xmlns:p14="http://schemas.microsoft.com/office/powerpoint/2010/main" val="436212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93F-0494-4212-A2CD-79D27F217FF0}"/>
              </a:ext>
            </a:extLst>
          </p:cNvPr>
          <p:cNvSpPr>
            <a:spLocks noGrp="1"/>
          </p:cNvSpPr>
          <p:nvPr>
            <p:ph type="title"/>
          </p:nvPr>
        </p:nvSpPr>
        <p:spPr/>
        <p:txBody>
          <a:bodyPr>
            <a:noAutofit/>
          </a:bodyPr>
          <a:lstStyle/>
          <a:p>
            <a:r>
              <a:rPr lang="en-US" dirty="0"/>
              <a:t>Table of Contents</a:t>
            </a:r>
          </a:p>
        </p:txBody>
      </p:sp>
      <p:sp>
        <p:nvSpPr>
          <p:cNvPr id="3" name="Content Placeholder 2">
            <a:extLst>
              <a:ext uri="{FF2B5EF4-FFF2-40B4-BE49-F238E27FC236}">
                <a16:creationId xmlns:a16="http://schemas.microsoft.com/office/drawing/2014/main" id="{4962BF52-9DC3-4BC8-B367-C686BB7AFD2C}"/>
              </a:ext>
            </a:extLst>
          </p:cNvPr>
          <p:cNvSpPr>
            <a:spLocks noGrp="1"/>
          </p:cNvSpPr>
          <p:nvPr>
            <p:ph idx="1"/>
          </p:nvPr>
        </p:nvSpPr>
        <p:spPr/>
        <p:txBody>
          <a:bodyPr/>
          <a:lstStyle/>
          <a:p>
            <a:pPr marL="515938" lvl="1" indent="-514350">
              <a:buFont typeface="+mj-lt"/>
              <a:buAutoNum type="arabicPeriod"/>
            </a:pPr>
            <a:endParaRPr lang="en-US" dirty="0"/>
          </a:p>
          <a:p>
            <a:endParaRPr lang="en-US" dirty="0"/>
          </a:p>
        </p:txBody>
      </p:sp>
      <p:sp>
        <p:nvSpPr>
          <p:cNvPr id="4" name="TextBox 3">
            <a:extLst>
              <a:ext uri="{FF2B5EF4-FFF2-40B4-BE49-F238E27FC236}">
                <a16:creationId xmlns:a16="http://schemas.microsoft.com/office/drawing/2014/main" id="{7FEE333F-1164-4863-9ED9-E27631213436}"/>
              </a:ext>
            </a:extLst>
          </p:cNvPr>
          <p:cNvSpPr txBox="1"/>
          <p:nvPr/>
        </p:nvSpPr>
        <p:spPr>
          <a:xfrm>
            <a:off x="584138" y="783121"/>
            <a:ext cx="8255061" cy="4585871"/>
          </a:xfrm>
          <a:prstGeom prst="rect">
            <a:avLst/>
          </a:prstGeom>
          <a:noFill/>
        </p:spPr>
        <p:txBody>
          <a:bodyPr wrap="square" rtlCol="0">
            <a:spAutoFit/>
          </a:bodyPr>
          <a:lstStyle/>
          <a:p>
            <a:r>
              <a:rPr lang="en-US" sz="3200" dirty="0">
                <a:solidFill>
                  <a:schemeClr val="tx2"/>
                </a:solidFill>
                <a:hlinkClick r:id="rId3" action="ppaction://hlinksldjump"/>
              </a:rPr>
              <a:t>Positive Show Call Culture</a:t>
            </a:r>
            <a:endParaRPr lang="en-US" sz="3200" dirty="0">
              <a:solidFill>
                <a:schemeClr val="tx2"/>
              </a:solidFill>
            </a:endParaRPr>
          </a:p>
          <a:p>
            <a:pPr marL="914400" lvl="1" indent="-457200">
              <a:buFont typeface="Arial" panose="020B0604020202020204" pitchFamily="34" charset="0"/>
              <a:buChar char="•"/>
            </a:pPr>
            <a:r>
              <a:rPr lang="en-US" sz="2800" dirty="0"/>
              <a:t>Positively framing student work for study in order to make students comfortable and excited to have their work shared</a:t>
            </a:r>
          </a:p>
          <a:p>
            <a:r>
              <a:rPr lang="en-US" sz="3200" u="sng" dirty="0">
                <a:solidFill>
                  <a:schemeClr val="tx2"/>
                </a:solidFill>
                <a:hlinkClick r:id="rId4" action="ppaction://hlinksldjump"/>
              </a:rPr>
              <a:t>Show Call to Support Revision</a:t>
            </a:r>
            <a:endParaRPr lang="en-US" sz="3200" u="sng" dirty="0">
              <a:solidFill>
                <a:schemeClr val="tx2"/>
              </a:solidFill>
            </a:endParaRPr>
          </a:p>
          <a:p>
            <a:pPr marL="457200" indent="-457200">
              <a:buFont typeface="Arial" panose="020B0604020202020204" pitchFamily="34" charset="0"/>
              <a:buChar char="•"/>
            </a:pPr>
            <a:r>
              <a:rPr lang="en-US" sz="2800" dirty="0">
                <a:solidFill>
                  <a:srgbClr val="4C4C4C"/>
                </a:solidFill>
              </a:rPr>
              <a:t>Use Show Call to launch a whole class revision task</a:t>
            </a:r>
          </a:p>
          <a:p>
            <a:r>
              <a:rPr lang="en-US" sz="3200" dirty="0">
                <a:solidFill>
                  <a:schemeClr val="tx2"/>
                </a:solidFill>
                <a:hlinkClick r:id="rId5" action="ppaction://hlinksldjump"/>
              </a:rPr>
              <a:t>Take and Reveal</a:t>
            </a:r>
            <a:endParaRPr lang="en-US" sz="3200" dirty="0">
              <a:solidFill>
                <a:schemeClr val="tx2"/>
              </a:solidFill>
            </a:endParaRPr>
          </a:p>
          <a:p>
            <a:pPr marL="457200" indent="-457200">
              <a:buFont typeface="Arial" panose="020B0604020202020204" pitchFamily="34" charset="0"/>
              <a:buChar char="•"/>
            </a:pPr>
            <a:r>
              <a:rPr lang="en-US" sz="2800" dirty="0">
                <a:solidFill>
                  <a:srgbClr val="4C4C4C"/>
                </a:solidFill>
              </a:rPr>
              <a:t>What you say and do as you take a paper from a student’s desk and show it to the class </a:t>
            </a:r>
          </a:p>
        </p:txBody>
      </p:sp>
    </p:spTree>
    <p:extLst>
      <p:ext uri="{BB962C8B-B14F-4D97-AF65-F5344CB8AC3E}">
        <p14:creationId xmlns:p14="http://schemas.microsoft.com/office/powerpoint/2010/main" val="1085390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rmAutofit/>
          </a:bodyPr>
          <a:lstStyle/>
          <a:p>
            <a:pPr algn="ctr"/>
            <a:r>
              <a:rPr lang="en-US" dirty="0">
                <a:solidFill>
                  <a:schemeClr val="tx2"/>
                </a:solidFill>
              </a:rPr>
              <a:t>Positive Show Call Culture</a:t>
            </a:r>
            <a:br>
              <a:rPr lang="en-US" dirty="0">
                <a:solidFill>
                  <a:schemeClr val="tx2"/>
                </a:solidFill>
              </a:rPr>
            </a:br>
            <a:r>
              <a:rPr lang="en-US" dirty="0">
                <a:solidFill>
                  <a:schemeClr val="bg1"/>
                </a:solidFill>
              </a:rPr>
              <a:t>Show Call Clip Library</a:t>
            </a:r>
            <a:endParaRPr lang="en-US" dirty="0"/>
          </a:p>
        </p:txBody>
      </p:sp>
    </p:spTree>
    <p:extLst>
      <p:ext uri="{BB962C8B-B14F-4D97-AF65-F5344CB8AC3E}">
        <p14:creationId xmlns:p14="http://schemas.microsoft.com/office/powerpoint/2010/main" val="4203906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Sarah Wright</a:t>
            </a:r>
          </a:p>
        </p:txBody>
      </p:sp>
      <p:pic>
        <p:nvPicPr>
          <p:cNvPr id="2" name="Picture 1">
            <a:extLst>
              <a:ext uri="{FF2B5EF4-FFF2-40B4-BE49-F238E27FC236}">
                <a16:creationId xmlns:a16="http://schemas.microsoft.com/office/drawing/2014/main" id="{7F0B4105-9B99-4B28-A90C-221B3ADBE279}"/>
              </a:ext>
            </a:extLst>
          </p:cNvPr>
          <p:cNvPicPr>
            <a:picLocks noChangeAspect="1"/>
          </p:cNvPicPr>
          <p:nvPr/>
        </p:nvPicPr>
        <p:blipFill>
          <a:blip r:embed="rId3"/>
          <a:stretch>
            <a:fillRect/>
          </a:stretch>
        </p:blipFill>
        <p:spPr>
          <a:xfrm>
            <a:off x="457200" y="674132"/>
            <a:ext cx="8686800" cy="5325615"/>
          </a:xfrm>
          <a:prstGeom prst="rect">
            <a:avLst/>
          </a:prstGeom>
        </p:spPr>
      </p:pic>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555276"/>
            <a:ext cx="8686800" cy="1014413"/>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a:ea typeface="+mj-ea"/>
                <a:cs typeface="+mj-cs"/>
              </a:rPr>
              <a:t>How does Sarah use Show Call to support understanding of a key moment in the text?</a:t>
            </a:r>
          </a:p>
        </p:txBody>
      </p:sp>
    </p:spTree>
    <p:extLst>
      <p:ext uri="{BB962C8B-B14F-4D97-AF65-F5344CB8AC3E}">
        <p14:creationId xmlns:p14="http://schemas.microsoft.com/office/powerpoint/2010/main" val="2011459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Sarah Wright</a:t>
            </a:r>
          </a:p>
        </p:txBody>
      </p:sp>
      <p:pic>
        <p:nvPicPr>
          <p:cNvPr id="4" name="Picture 3">
            <a:extLst>
              <a:ext uri="{FF2B5EF4-FFF2-40B4-BE49-F238E27FC236}">
                <a16:creationId xmlns:a16="http://schemas.microsoft.com/office/drawing/2014/main" id="{01E6A4C3-E565-4337-BF52-1EDEBF0BACE6}"/>
              </a:ext>
            </a:extLst>
          </p:cNvPr>
          <p:cNvPicPr>
            <a:picLocks noChangeAspect="1"/>
          </p:cNvPicPr>
          <p:nvPr/>
        </p:nvPicPr>
        <p:blipFill>
          <a:blip r:embed="rId3">
            <a:duotone>
              <a:schemeClr val="accent6">
                <a:shade val="45000"/>
                <a:satMod val="135000"/>
              </a:schemeClr>
              <a:prstClr val="white"/>
            </a:duotone>
          </a:blip>
          <a:stretch>
            <a:fillRect/>
          </a:stretch>
        </p:blipFill>
        <p:spPr>
          <a:xfrm>
            <a:off x="457200" y="674132"/>
            <a:ext cx="8686800" cy="5325615"/>
          </a:xfrm>
          <a:prstGeom prst="rect">
            <a:avLst/>
          </a:prstGeom>
        </p:spPr>
      </p:pic>
      <p:sp>
        <p:nvSpPr>
          <p:cNvPr id="7" name="Content Placeholder 2">
            <a:extLst>
              <a:ext uri="{FF2B5EF4-FFF2-40B4-BE49-F238E27FC236}">
                <a16:creationId xmlns:a16="http://schemas.microsoft.com/office/drawing/2014/main" id="{C17EAA3F-0BBF-4C3B-926E-0CCA1B2016B4}"/>
              </a:ext>
            </a:extLst>
          </p:cNvPr>
          <p:cNvSpPr txBox="1">
            <a:spLocks/>
          </p:cNvSpPr>
          <p:nvPr/>
        </p:nvSpPr>
        <p:spPr>
          <a:xfrm>
            <a:off x="457200" y="2952750"/>
            <a:ext cx="8676408" cy="2181958"/>
          </a:xfrm>
          <a:prstGeom prst="rect">
            <a:avLst/>
          </a:prstGeom>
          <a:solidFill>
            <a:srgbClr val="4C4C4C">
              <a:alpha val="80000"/>
            </a:srgbClr>
          </a:solidFill>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rPr>
              <a:t>Show Call is an entry point to discussion</a:t>
            </a: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lang="en-US" dirty="0">
                <a:solidFill>
                  <a:sysClr val="window" lastClr="FFFFFF"/>
                </a:solidFill>
                <a:latin typeface="Franklin Gothic Book"/>
              </a:rPr>
              <a:t>Emphasizes positivity and teamwork</a:t>
            </a:r>
            <a:endPar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lang="en-US" dirty="0">
                <a:solidFill>
                  <a:sysClr val="window" lastClr="FFFFFF"/>
                </a:solidFill>
                <a:latin typeface="Franklin Gothic Book"/>
              </a:rPr>
              <a:t>Culture of Error</a:t>
            </a: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rPr>
              <a:t>Opportunity </a:t>
            </a:r>
            <a:r>
              <a:rPr lang="en-US" dirty="0">
                <a:solidFill>
                  <a:sysClr val="window" lastClr="FFFFFF"/>
                </a:solidFill>
                <a:latin typeface="Franklin Gothic Book"/>
              </a:rPr>
              <a:t>for revision</a:t>
            </a:r>
            <a:endPar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
                <a:srgbClr val="FFDE22"/>
              </a:buClr>
              <a:buSzTx/>
              <a:buNone/>
              <a:tabLst/>
              <a:defRPr/>
            </a:pPr>
            <a:endPar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endParaRPr>
          </a:p>
        </p:txBody>
      </p:sp>
    </p:spTree>
    <p:extLst>
      <p:ext uri="{BB962C8B-B14F-4D97-AF65-F5344CB8AC3E}">
        <p14:creationId xmlns:p14="http://schemas.microsoft.com/office/powerpoint/2010/main" val="317689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rmAutofit/>
          </a:bodyPr>
          <a:lstStyle/>
          <a:p>
            <a:pPr algn="ctr"/>
            <a:r>
              <a:rPr lang="en-US" dirty="0">
                <a:solidFill>
                  <a:schemeClr val="tx2"/>
                </a:solidFill>
              </a:rPr>
              <a:t>Show Call to Support Revision</a:t>
            </a:r>
            <a:br>
              <a:rPr lang="en-US" dirty="0">
                <a:solidFill>
                  <a:schemeClr val="tx2"/>
                </a:solidFill>
              </a:rPr>
            </a:br>
            <a:r>
              <a:rPr lang="en-US" dirty="0">
                <a:solidFill>
                  <a:schemeClr val="bg1"/>
                </a:solidFill>
              </a:rPr>
              <a:t>Show Call Clip Library</a:t>
            </a:r>
            <a:endParaRPr lang="en-US" dirty="0"/>
          </a:p>
        </p:txBody>
      </p:sp>
    </p:spTree>
    <p:extLst>
      <p:ext uri="{BB962C8B-B14F-4D97-AF65-F5344CB8AC3E}">
        <p14:creationId xmlns:p14="http://schemas.microsoft.com/office/powerpoint/2010/main" val="621006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Trista </a:t>
            </a:r>
            <a:r>
              <a:rPr lang="en-US" dirty="0">
                <a:solidFill>
                  <a:srgbClr val="FFDE22"/>
                </a:solidFill>
                <a:latin typeface="Franklin Gothic Medium"/>
              </a:rPr>
              <a:t>Rivera</a:t>
            </a:r>
            <a:endParaRPr kumimoji="0" lang="en-US" sz="3200" b="0" i="0" u="none" strike="noStrike" kern="1200" cap="none" spc="0" normalizeH="0" baseline="0" noProof="0" dirty="0">
              <a:ln>
                <a:noFill/>
              </a:ln>
              <a:solidFill>
                <a:srgbClr val="FFDE22"/>
              </a:solidFill>
              <a:effectLst/>
              <a:uLnTx/>
              <a:uFillTx/>
              <a:latin typeface="Franklin Gothic Medium"/>
              <a:ea typeface="+mj-ea"/>
              <a:cs typeface="+mj-cs"/>
            </a:endParaRPr>
          </a:p>
        </p:txBody>
      </p:sp>
      <p:pic>
        <p:nvPicPr>
          <p:cNvPr id="2" name="Picture 1">
            <a:extLst>
              <a:ext uri="{FF2B5EF4-FFF2-40B4-BE49-F238E27FC236}">
                <a16:creationId xmlns:a16="http://schemas.microsoft.com/office/drawing/2014/main" id="{7F0B4105-9B99-4B28-A90C-221B3ADBE279}"/>
              </a:ext>
            </a:extLst>
          </p:cNvPr>
          <p:cNvPicPr>
            <a:picLocks noChangeAspect="1"/>
          </p:cNvPicPr>
          <p:nvPr/>
        </p:nvPicPr>
        <p:blipFill rotWithShape="1">
          <a:blip r:embed="rId3">
            <a:extLst>
              <a:ext uri="{28A0092B-C50C-407E-A947-70E740481C1C}">
                <a14:useLocalDpi xmlns:a14="http://schemas.microsoft.com/office/drawing/2010/main" val="0"/>
              </a:ext>
            </a:extLst>
          </a:blip>
          <a:srcRect l="3187" t="-1248" r="29718" b="27218"/>
          <a:stretch/>
        </p:blipFill>
        <p:spPr>
          <a:xfrm>
            <a:off x="457199" y="597933"/>
            <a:ext cx="8686801" cy="5391388"/>
          </a:xfrm>
          <a:prstGeom prst="rect">
            <a:avLst/>
          </a:prstGeom>
        </p:spPr>
      </p:pic>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807267"/>
            <a:ext cx="8686800" cy="1014413"/>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a:ea typeface="+mj-ea"/>
                <a:cs typeface="+mj-cs"/>
              </a:rPr>
              <a:t>How does </a:t>
            </a:r>
            <a:r>
              <a:rPr lang="en-US" sz="2800" dirty="0">
                <a:solidFill>
                  <a:prstClr val="white"/>
                </a:solidFill>
                <a:latin typeface="Franklin Gothic Book"/>
              </a:rPr>
              <a:t>Trista</a:t>
            </a:r>
            <a:r>
              <a:rPr kumimoji="0" lang="en-US" sz="2800" b="0" i="0" u="none" strike="noStrike" kern="1200" cap="none" spc="0" normalizeH="0" baseline="0" noProof="0" dirty="0">
                <a:ln>
                  <a:noFill/>
                </a:ln>
                <a:solidFill>
                  <a:prstClr val="white"/>
                </a:solidFill>
                <a:effectLst/>
                <a:uLnTx/>
                <a:uFillTx/>
                <a:latin typeface="Franklin Gothic Book"/>
                <a:ea typeface="+mj-ea"/>
                <a:cs typeface="+mj-cs"/>
              </a:rPr>
              <a:t> use Show Call to strengthen student writing?</a:t>
            </a:r>
          </a:p>
        </p:txBody>
      </p:sp>
    </p:spTree>
    <p:extLst>
      <p:ext uri="{BB962C8B-B14F-4D97-AF65-F5344CB8AC3E}">
        <p14:creationId xmlns:p14="http://schemas.microsoft.com/office/powerpoint/2010/main" val="136873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solidFill>
                  <a:srgbClr val="FFDE22"/>
                </a:solidFill>
                <a:latin typeface="Franklin Gothic Medium"/>
              </a:rPr>
              <a:t>Trista Rivera</a:t>
            </a:r>
            <a:endParaRPr kumimoji="0" lang="en-US" sz="3200" b="0" i="0" u="none" strike="noStrike" kern="1200" cap="none" spc="0" normalizeH="0" baseline="0" noProof="0" dirty="0">
              <a:ln>
                <a:noFill/>
              </a:ln>
              <a:solidFill>
                <a:srgbClr val="FFDE22"/>
              </a:solidFill>
              <a:effectLst/>
              <a:uLnTx/>
              <a:uFillTx/>
              <a:latin typeface="Franklin Gothic Medium"/>
              <a:ea typeface="+mj-ea"/>
              <a:cs typeface="+mj-cs"/>
            </a:endParaRPr>
          </a:p>
        </p:txBody>
      </p:sp>
      <p:pic>
        <p:nvPicPr>
          <p:cNvPr id="4" name="Picture 3">
            <a:extLst>
              <a:ext uri="{FF2B5EF4-FFF2-40B4-BE49-F238E27FC236}">
                <a16:creationId xmlns:a16="http://schemas.microsoft.com/office/drawing/2014/main" id="{01E6A4C3-E565-4337-BF52-1EDEBF0BACE6}"/>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67308" y="589548"/>
            <a:ext cx="8686799" cy="5394960"/>
          </a:xfrm>
          <a:prstGeom prst="rect">
            <a:avLst/>
          </a:prstGeom>
        </p:spPr>
      </p:pic>
      <p:sp>
        <p:nvSpPr>
          <p:cNvPr id="7" name="Content Placeholder 2">
            <a:extLst>
              <a:ext uri="{FF2B5EF4-FFF2-40B4-BE49-F238E27FC236}">
                <a16:creationId xmlns:a16="http://schemas.microsoft.com/office/drawing/2014/main" id="{C17EAA3F-0BBF-4C3B-926E-0CCA1B2016B4}"/>
              </a:ext>
            </a:extLst>
          </p:cNvPr>
          <p:cNvSpPr txBox="1">
            <a:spLocks/>
          </p:cNvSpPr>
          <p:nvPr/>
        </p:nvSpPr>
        <p:spPr>
          <a:xfrm>
            <a:off x="457200" y="2011680"/>
            <a:ext cx="8676408" cy="1730141"/>
          </a:xfrm>
          <a:prstGeom prst="rect">
            <a:avLst/>
          </a:prstGeom>
          <a:solidFill>
            <a:srgbClr val="4C4C4C">
              <a:alpha val="80000"/>
            </a:srgbClr>
          </a:solidFill>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DE22"/>
              </a:buClr>
              <a:defRPr/>
            </a:pPr>
            <a:r>
              <a:rPr lang="en-US" dirty="0">
                <a:solidFill>
                  <a:sysClr val="window" lastClr="FFFFFF"/>
                </a:solidFill>
              </a:rPr>
              <a:t>Show Calls exemplary work</a:t>
            </a:r>
            <a:endParaRPr lang="en-US" sz="4000" dirty="0">
              <a:solidFill>
                <a:sysClr val="window" lastClr="FFFFFF"/>
              </a:solidFill>
            </a:endParaRP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rPr>
              <a:t>Increases </a:t>
            </a:r>
            <a:r>
              <a:rPr lang="en-US" dirty="0">
                <a:solidFill>
                  <a:sysClr val="window" lastClr="FFFFFF"/>
                </a:solidFill>
                <a:latin typeface="Franklin Gothic Book"/>
              </a:rPr>
              <a:t>T</a:t>
            </a:r>
            <a:r>
              <a:rPr kumimoji="0" lang="en-US" sz="2800" b="0" i="0" u="none" strike="noStrike" kern="1200" cap="none" spc="0" normalizeH="0" baseline="0" noProof="0" dirty="0" err="1">
                <a:ln>
                  <a:noFill/>
                </a:ln>
                <a:solidFill>
                  <a:sysClr val="window" lastClr="FFFFFF"/>
                </a:solidFill>
                <a:effectLst/>
                <a:uLnTx/>
                <a:uFillTx/>
                <a:latin typeface="Franklin Gothic Book"/>
                <a:ea typeface="+mn-ea"/>
                <a:cs typeface="+mn-cs"/>
              </a:rPr>
              <a:t>hink</a:t>
            </a:r>
            <a:r>
              <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rPr>
              <a:t> </a:t>
            </a:r>
            <a:r>
              <a:rPr lang="en-US" dirty="0">
                <a:solidFill>
                  <a:sysClr val="window" lastClr="FFFFFF"/>
                </a:solidFill>
                <a:latin typeface="Franklin Gothic Book"/>
              </a:rPr>
              <a:t>R</a:t>
            </a:r>
            <a:r>
              <a:rPr kumimoji="0" lang="en-US" sz="2800" b="0" i="0" u="none" strike="noStrike" kern="1200" cap="none" spc="0" normalizeH="0" baseline="0" noProof="0" dirty="0" err="1">
                <a:ln>
                  <a:noFill/>
                </a:ln>
                <a:solidFill>
                  <a:sysClr val="window" lastClr="FFFFFF"/>
                </a:solidFill>
                <a:effectLst/>
                <a:uLnTx/>
                <a:uFillTx/>
                <a:latin typeface="Franklin Gothic Book"/>
                <a:ea typeface="+mn-ea"/>
                <a:cs typeface="+mn-cs"/>
              </a:rPr>
              <a:t>atio</a:t>
            </a:r>
            <a:endPar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rPr>
              <a:t>Opportunity to revise thinking</a:t>
            </a:r>
          </a:p>
          <a:p>
            <a:pPr marL="0" marR="0" lvl="0" indent="0" algn="l" defTabSz="457200" rtl="0" eaLnBrk="1" fontAlgn="auto" latinLnBrk="0" hangingPunct="1">
              <a:lnSpc>
                <a:spcPct val="100000"/>
              </a:lnSpc>
              <a:spcBef>
                <a:spcPct val="20000"/>
              </a:spcBef>
              <a:spcAft>
                <a:spcPts val="0"/>
              </a:spcAft>
              <a:buClr>
                <a:srgbClr val="FFDE22"/>
              </a:buClr>
              <a:buSzTx/>
              <a:buNone/>
              <a:tabLst/>
              <a:defRPr/>
            </a:pPr>
            <a:endPar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
                <a:srgbClr val="FFDE22"/>
              </a:buClr>
              <a:buSzTx/>
              <a:buNone/>
              <a:tabLst/>
              <a:defRPr/>
            </a:pPr>
            <a:endParaRPr kumimoji="0" lang="en-US" sz="2800" b="0" i="0" u="none" strike="noStrike" kern="1200" cap="none" spc="0" normalizeH="0" baseline="0" noProof="0" dirty="0">
              <a:ln>
                <a:noFill/>
              </a:ln>
              <a:solidFill>
                <a:sysClr val="window" lastClr="FFFFFF"/>
              </a:solidFill>
              <a:effectLst/>
              <a:uLnTx/>
              <a:uFillTx/>
              <a:latin typeface="Franklin Gothic Book"/>
              <a:ea typeface="+mn-ea"/>
              <a:cs typeface="+mn-cs"/>
            </a:endParaRPr>
          </a:p>
        </p:txBody>
      </p:sp>
    </p:spTree>
    <p:extLst>
      <p:ext uri="{BB962C8B-B14F-4D97-AF65-F5344CB8AC3E}">
        <p14:creationId xmlns:p14="http://schemas.microsoft.com/office/powerpoint/2010/main" val="2596220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rmAutofit/>
          </a:bodyPr>
          <a:lstStyle/>
          <a:p>
            <a:pPr algn="ctr"/>
            <a:r>
              <a:rPr lang="en-US" dirty="0">
                <a:solidFill>
                  <a:schemeClr val="tx2"/>
                </a:solidFill>
              </a:rPr>
              <a:t>Take and Reveal</a:t>
            </a:r>
            <a:br>
              <a:rPr lang="en-US" dirty="0">
                <a:solidFill>
                  <a:schemeClr val="tx2"/>
                </a:solidFill>
              </a:rPr>
            </a:br>
            <a:r>
              <a:rPr lang="en-US" dirty="0">
                <a:solidFill>
                  <a:schemeClr val="bg1"/>
                </a:solidFill>
              </a:rPr>
              <a:t>Show Call Clip Library</a:t>
            </a:r>
            <a:endParaRPr lang="en-US" dirty="0"/>
          </a:p>
        </p:txBody>
      </p:sp>
    </p:spTree>
    <p:extLst>
      <p:ext uri="{BB962C8B-B14F-4D97-AF65-F5344CB8AC3E}">
        <p14:creationId xmlns:p14="http://schemas.microsoft.com/office/powerpoint/2010/main" val="876067572"/>
      </p:ext>
    </p:extLst>
  </p:cSld>
  <p:clrMapOvr>
    <a:masterClrMapping/>
  </p:clrMapOvr>
</p:sld>
</file>

<file path=ppt/theme/theme1.xml><?xml version="1.0" encoding="utf-8"?>
<a:theme xmlns:a="http://schemas.openxmlformats.org/drawingml/2006/main" name="7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9785</TotalTime>
  <Words>1362</Words>
  <Application>Microsoft Office PowerPoint</Application>
  <PresentationFormat>On-screen Show (4:3)</PresentationFormat>
  <Paragraphs>105</Paragraphs>
  <Slides>11</Slides>
  <Notes>11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11</vt:i4>
      </vt:variant>
    </vt:vector>
  </HeadingPairs>
  <TitlesOfParts>
    <vt:vector size="25" baseType="lpstr">
      <vt:lpstr>Arial</vt:lpstr>
      <vt:lpstr>Calibri</vt:lpstr>
      <vt:lpstr>Franklin Gothic Book</vt:lpstr>
      <vt:lpstr>Franklin Gothic Medium</vt:lpstr>
      <vt:lpstr>Helvetica Neue</vt:lpstr>
      <vt:lpstr>Verdana</vt:lpstr>
      <vt:lpstr>Wingdings</vt:lpstr>
      <vt:lpstr>7_USI</vt:lpstr>
      <vt:lpstr>New Workshope Slides</vt:lpstr>
      <vt:lpstr>8_USI</vt:lpstr>
      <vt:lpstr>2_New Workshope Slides</vt:lpstr>
      <vt:lpstr>6_USI</vt:lpstr>
      <vt:lpstr>9_USI</vt:lpstr>
      <vt:lpstr>10_USI</vt:lpstr>
      <vt:lpstr>Show Call Clip Library</vt:lpstr>
      <vt:lpstr>Table of Contents</vt:lpstr>
      <vt:lpstr>Positive Show Call Culture Show Call Clip Library</vt:lpstr>
      <vt:lpstr>PowerPoint Presentation</vt:lpstr>
      <vt:lpstr>PowerPoint Presentation</vt:lpstr>
      <vt:lpstr>Show Call to Support Revision Show Call Clip Library</vt:lpstr>
      <vt:lpstr>PowerPoint Presentation</vt:lpstr>
      <vt:lpstr>PowerPoint Presentation</vt:lpstr>
      <vt:lpstr>Take and Reveal Show Call Clip Library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Hilary Lewis</dc:creator>
  <cp:lastModifiedBy>Jaimie Brillante</cp:lastModifiedBy>
  <cp:revision>260</cp:revision>
  <dcterms:created xsi:type="dcterms:W3CDTF">2020-05-15T15:20:25Z</dcterms:created>
  <dcterms:modified xsi:type="dcterms:W3CDTF">2022-05-13T13:12:29Z</dcterms:modified>
</cp:coreProperties>
</file>