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6995" y="5775960"/>
            <a:ext cx="371285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22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 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1/13/2016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71013" cy="4572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59" y="990600"/>
            <a:ext cx="7871014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84138" y="609600"/>
            <a:ext cx="8255062" cy="2406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68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42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Page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buFont typeface="Arial" pitchFamily="34" charset="0"/>
              <a:buChar char="•"/>
              <a:defRPr sz="2800"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1/13/2016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67600" y="5410200"/>
            <a:ext cx="1447800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endParaRPr lang="en-US" sz="3000" kern="0" dirty="0">
              <a:solidFill>
                <a:srgbClr val="4C4C4C"/>
              </a:solidFill>
              <a:latin typeface="Franklin Gothic Medium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15786" y="76200"/>
            <a:ext cx="7871013" cy="609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685800"/>
            <a:ext cx="750830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6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7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6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05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786" y="274638"/>
            <a:ext cx="78710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786" y="1600200"/>
            <a:ext cx="7871014" cy="42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187443" y="6287669"/>
            <a:ext cx="868746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2560D-EC28-3B41-86E8-18F1CE0113B4}" type="datetimeFigureOut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1/13/2016</a:t>
            </a:fld>
            <a:endParaRPr lang="en-US" dirty="0">
              <a:latin typeface="Verdana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9330" y="6287669"/>
            <a:ext cx="54747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66355A-084C-D24E-9AD2-7E4FC41EA627}" type="slidenum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1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76200"/>
            <a:ext cx="7870825" cy="457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Plan for Error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89418"/>
              </p:ext>
            </p:extLst>
          </p:nvPr>
        </p:nvGraphicFramePr>
        <p:xfrm>
          <a:off x="0" y="609601"/>
          <a:ext cx="9144000" cy="649224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9144000"/>
              </a:tblGrid>
              <a:tr h="6041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Activity Objective: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bcCursive" panose="00000400000000000000" pitchFamily="2" charset="0"/>
                        </a:rPr>
                        <a:t>Preventing the turn</a:t>
                      </a:r>
                      <a:r>
                        <a:rPr lang="en-US" sz="2000" baseline="0" dirty="0" smtClean="0">
                          <a:latin typeface="AbcCursive" panose="00000400000000000000" pitchFamily="2" charset="0"/>
                        </a:rPr>
                        <a:t> (u14</a:t>
                      </a:r>
                      <a:r>
                        <a:rPr lang="en-US" sz="2000" baseline="0" dirty="0" smtClean="0">
                          <a:latin typeface="AbcCursive" panose="00000400000000000000" pitchFamily="2" charset="0"/>
                        </a:rPr>
                        <a:t>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2945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Success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Points:</a:t>
                      </a:r>
                    </a:p>
                    <a:p>
                      <a:pPr algn="l"/>
                      <a:endParaRPr lang="en-US" sz="1000" b="1" baseline="0" dirty="0" smtClean="0">
                        <a:solidFill>
                          <a:schemeClr val="tx1"/>
                        </a:solidFill>
                        <a:latin typeface="AbcCursive" panose="00000400000000000000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bcCursive" panose="00000400000000000000" pitchFamily="2" charset="0"/>
                        </a:rPr>
                        <a:t>When offensive player goes backwards close space aggressively behind him. Do not let him drop back, turn &amp; run at you.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12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Likely Error</a:t>
                      </a:r>
                      <a:r>
                        <a:rPr lang="en-US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</a:t>
                      </a:r>
                    </a:p>
                    <a:p>
                      <a:pPr algn="l"/>
                      <a:endParaRPr lang="en-US" sz="1000" b="1" i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bcCursive" panose="00000400000000000000" pitchFamily="2" charset="0"/>
                      </a:endParaRPr>
                    </a:p>
                    <a:p>
                      <a:pPr algn="l"/>
                      <a:r>
                        <a:rPr lang="en-US" sz="2000" b="1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bcCursive" panose="00000400000000000000" pitchFamily="2" charset="0"/>
                        </a:rPr>
                        <a:t>No “high</a:t>
                      </a:r>
                      <a:r>
                        <a:rPr lang="en-US" sz="2000" b="1" i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bcCursive" panose="00000400000000000000" pitchFamily="2" charset="0"/>
                        </a:rPr>
                        <a:t> to low fast to slow”: defender does not get low enough and/or closes too tentatively.</a:t>
                      </a:r>
                      <a:endParaRPr lang="en-US" sz="2000" b="1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AbcCursiv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1294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Response(s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):</a:t>
                      </a:r>
                    </a:p>
                    <a:p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bcCursive" panose="00000400000000000000" pitchFamily="2" charset="0"/>
                        </a:rPr>
                        <a:t>Isolate and practice closing a static player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bcCursive" panose="00000400000000000000" pitchFamily="2" charset="0"/>
                        </a:rPr>
                        <a:t> without the ball 5 or 6 times to automate speed and body position. Then back to live play with ball.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bcCursiv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7772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Likely </a:t>
                      </a:r>
                      <a:r>
                        <a:rPr lang="en-US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Error: </a:t>
                      </a:r>
                    </a:p>
                    <a:p>
                      <a:pPr algn="l"/>
                      <a:endParaRPr lang="en-US" sz="10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bcCursive" panose="00000400000000000000" pitchFamily="2" charset="0"/>
                      </a:endParaRPr>
                    </a:p>
                    <a:p>
                      <a:pPr algn="l"/>
                      <a:r>
                        <a:rPr lang="en-US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bcCursive" panose="00000400000000000000" pitchFamily="2" charset="0"/>
                        </a:rPr>
                        <a:t>Too aggressive; builds habit of fouling</a:t>
                      </a:r>
                      <a:endParaRPr lang="en-US" sz="20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bcCursiv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91565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Response(s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):  </a:t>
                      </a: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AbcCursive" panose="00000400000000000000" pitchFamily="2" charset="0"/>
                        </a:rPr>
                        <a:t>“</a:t>
                      </a:r>
                    </a:p>
                    <a:p>
                      <a:endParaRPr lang="en-US" sz="1000" b="1" i="1" dirty="0" smtClean="0">
                        <a:solidFill>
                          <a:schemeClr val="tx1"/>
                        </a:solidFill>
                        <a:latin typeface="AbcCursive" panose="00000400000000000000" pitchFamily="2" charset="0"/>
                      </a:endParaRPr>
                    </a:p>
                    <a:p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AbcCursive" panose="00000400000000000000" pitchFamily="2" charset="0"/>
                        </a:rPr>
                        <a:t>I’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bcCursive" panose="00000400000000000000" pitchFamily="2" charset="0"/>
                        </a:rPr>
                        <a:t>m going to add a whistle and be the referee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AbcCursive" panose="00000400000000000000" pitchFamily="2" charset="0"/>
                        </a:rPr>
                        <a:t> now.  If I blow the whistle the offensive player gets two points.”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bcCursiv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1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I">
  <a:themeElements>
    <a:clrScheme name="Uncommon Theme">
      <a:dk1>
        <a:srgbClr val="4C4C4C"/>
      </a:dk1>
      <a:lt1>
        <a:sysClr val="window" lastClr="FFFFFF"/>
      </a:lt1>
      <a:dk2>
        <a:srgbClr val="FFDE22"/>
      </a:dk2>
      <a:lt2>
        <a:srgbClr val="78002D"/>
      </a:lt2>
      <a:accent1>
        <a:srgbClr val="DD7B16"/>
      </a:accent1>
      <a:accent2>
        <a:srgbClr val="00521C"/>
      </a:accent2>
      <a:accent3>
        <a:srgbClr val="002A65"/>
      </a:accent3>
      <a:accent4>
        <a:srgbClr val="2E5A7C"/>
      </a:accent4>
      <a:accent5>
        <a:srgbClr val="3399CC"/>
      </a:accent5>
      <a:accent6>
        <a:srgbClr val="3BAAAB"/>
      </a:accent6>
      <a:hlink>
        <a:srgbClr val="FFDD00"/>
      </a:hlink>
      <a:folHlink>
        <a:srgbClr val="91919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/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USI</vt:lpstr>
      <vt:lpstr>Plan for Error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Error</dc:title>
  <dc:creator>Windows User</dc:creator>
  <cp:lastModifiedBy>Windows User</cp:lastModifiedBy>
  <cp:revision>3</cp:revision>
  <dcterms:created xsi:type="dcterms:W3CDTF">2016-01-13T18:57:57Z</dcterms:created>
  <dcterms:modified xsi:type="dcterms:W3CDTF">2016-01-13T19:22:52Z</dcterms:modified>
</cp:coreProperties>
</file>